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  <p:sldId id="381" r:id="rId121"/>
    <p:sldId id="382" r:id="rId122"/>
    <p:sldId id="383" r:id="rId123"/>
    <p:sldId id="384" r:id="rId124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69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B5E0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16699" y="3652109"/>
            <a:ext cx="12070701" cy="2019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7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19147" y="3753747"/>
            <a:ext cx="14265804" cy="2677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45579" y="4462556"/>
            <a:ext cx="10412941" cy="4382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9.jpg"/><Relationship Id="rId4" Type="http://schemas.openxmlformats.org/officeDocument/2006/relationships/image" Target="../media/image11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golang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0.png"/><Relationship Id="rId7" Type="http://schemas.openxmlformats.org/officeDocument/2006/relationships/image" Target="../media/image5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image" Target="../media/image61.png"/><Relationship Id="rId9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67.png"/><Relationship Id="rId9" Type="http://schemas.openxmlformats.org/officeDocument/2006/relationships/image" Target="../media/image8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68.png"/><Relationship Id="rId10" Type="http://schemas.openxmlformats.org/officeDocument/2006/relationships/image" Target="../media/image81.png"/><Relationship Id="rId4" Type="http://schemas.openxmlformats.org/officeDocument/2006/relationships/image" Target="../media/image67.png"/><Relationship Id="rId9" Type="http://schemas.openxmlformats.org/officeDocument/2006/relationships/image" Target="../media/image8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81.png"/><Relationship Id="rId4" Type="http://schemas.openxmlformats.org/officeDocument/2006/relationships/image" Target="../media/image67.png"/><Relationship Id="rId9" Type="http://schemas.openxmlformats.org/officeDocument/2006/relationships/image" Target="../media/image8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82.png"/><Relationship Id="rId9" Type="http://schemas.openxmlformats.org/officeDocument/2006/relationships/image" Target="../media/image8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11" Type="http://schemas.openxmlformats.org/officeDocument/2006/relationships/image" Target="../media/image83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82.png"/><Relationship Id="rId9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3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82.png"/><Relationship Id="rId9" Type="http://schemas.openxmlformats.org/officeDocument/2006/relationships/image" Target="../media/image8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3.png"/><Relationship Id="rId5" Type="http://schemas.openxmlformats.org/officeDocument/2006/relationships/image" Target="../media/image76.png"/><Relationship Id="rId15" Type="http://schemas.openxmlformats.org/officeDocument/2006/relationships/image" Target="../media/image87.png"/><Relationship Id="rId10" Type="http://schemas.openxmlformats.org/officeDocument/2006/relationships/image" Target="../media/image81.png"/><Relationship Id="rId4" Type="http://schemas.openxmlformats.org/officeDocument/2006/relationships/image" Target="../media/image82.png"/><Relationship Id="rId9" Type="http://schemas.openxmlformats.org/officeDocument/2006/relationships/image" Target="../media/image80.png"/><Relationship Id="rId14" Type="http://schemas.openxmlformats.org/officeDocument/2006/relationships/image" Target="../media/image86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3.png"/><Relationship Id="rId5" Type="http://schemas.openxmlformats.org/officeDocument/2006/relationships/image" Target="../media/image76.png"/><Relationship Id="rId15" Type="http://schemas.openxmlformats.org/officeDocument/2006/relationships/image" Target="../media/image87.png"/><Relationship Id="rId10" Type="http://schemas.openxmlformats.org/officeDocument/2006/relationships/image" Target="../media/image81.png"/><Relationship Id="rId4" Type="http://schemas.openxmlformats.org/officeDocument/2006/relationships/image" Target="../media/image82.png"/><Relationship Id="rId9" Type="http://schemas.openxmlformats.org/officeDocument/2006/relationships/image" Target="../media/image80.png"/><Relationship Id="rId14" Type="http://schemas.openxmlformats.org/officeDocument/2006/relationships/image" Target="../media/image8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jp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19147" y="3753747"/>
            <a:ext cx="14265804" cy="1922321"/>
          </a:xfrm>
          <a:prstGeom prst="rect">
            <a:avLst/>
          </a:prstGeom>
        </p:spPr>
        <p:txBody>
          <a:bodyPr vert="horz" wrap="square" lIns="0" tIns="50165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950"/>
              </a:spcBef>
            </a:pPr>
            <a:r>
              <a:rPr spc="-570" dirty="0"/>
              <a:t>Go</a:t>
            </a:r>
            <a:r>
              <a:rPr spc="-645" dirty="0"/>
              <a:t> </a:t>
            </a:r>
            <a:r>
              <a:rPr spc="-380" dirty="0" err="1" smtClean="0"/>
              <a:t>microservices</a:t>
            </a:r>
            <a:endParaRPr spc="-38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34762" y="961092"/>
            <a:ext cx="8242934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70" dirty="0"/>
              <a:t>Problems</a:t>
            </a:r>
            <a:r>
              <a:rPr spc="-645" dirty="0"/>
              <a:t> </a:t>
            </a:r>
            <a:r>
              <a:rPr spc="-415" dirty="0"/>
              <a:t>solved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4340968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4413" y="4259421"/>
            <a:ext cx="1331595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60" dirty="0">
                <a:latin typeface="Arial"/>
                <a:cs typeface="Arial"/>
              </a:rPr>
              <a:t>Team </a:t>
            </a:r>
            <a:r>
              <a:rPr sz="4100" spc="5" dirty="0">
                <a:latin typeface="Arial"/>
                <a:cs typeface="Arial"/>
              </a:rPr>
              <a:t>is </a:t>
            </a:r>
            <a:r>
              <a:rPr sz="4100" spc="110" dirty="0">
                <a:latin typeface="Arial"/>
                <a:cs typeface="Arial"/>
              </a:rPr>
              <a:t>too </a:t>
            </a:r>
            <a:r>
              <a:rPr sz="4100" spc="-35" dirty="0">
                <a:latin typeface="Arial"/>
                <a:cs typeface="Arial"/>
              </a:rPr>
              <a:t>large </a:t>
            </a:r>
            <a:r>
              <a:rPr sz="4100" spc="120" dirty="0">
                <a:latin typeface="Arial"/>
                <a:cs typeface="Arial"/>
              </a:rPr>
              <a:t>to </a:t>
            </a:r>
            <a:r>
              <a:rPr sz="4100" spc="85" dirty="0">
                <a:latin typeface="Arial"/>
                <a:cs typeface="Arial"/>
              </a:rPr>
              <a:t>work </a:t>
            </a:r>
            <a:r>
              <a:rPr sz="4100" spc="-80" dirty="0">
                <a:latin typeface="Arial"/>
                <a:cs typeface="Arial"/>
              </a:rPr>
              <a:t>eﬀectively </a:t>
            </a:r>
            <a:r>
              <a:rPr sz="4100" spc="45" dirty="0">
                <a:latin typeface="Arial"/>
                <a:cs typeface="Arial"/>
              </a:rPr>
              <a:t>on </a:t>
            </a:r>
            <a:r>
              <a:rPr sz="4100" spc="-5" dirty="0">
                <a:latin typeface="Arial"/>
                <a:cs typeface="Arial"/>
              </a:rPr>
              <a:t>shared</a:t>
            </a:r>
            <a:r>
              <a:rPr sz="4100" spc="-15" dirty="0">
                <a:latin typeface="Arial"/>
                <a:cs typeface="Arial"/>
              </a:rPr>
              <a:t> </a:t>
            </a:r>
            <a:r>
              <a:rPr sz="4100" spc="-675" dirty="0">
                <a:latin typeface="Arial"/>
                <a:cs typeface="Arial"/>
              </a:rPr>
              <a:t>codebase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811" y="5587003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4413" y="5505456"/>
            <a:ext cx="137007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25" dirty="0">
                <a:latin typeface="Arial"/>
                <a:cs typeface="Arial"/>
              </a:rPr>
              <a:t>Teams </a:t>
            </a:r>
            <a:r>
              <a:rPr sz="4100" spc="-70" dirty="0">
                <a:latin typeface="Arial"/>
                <a:cs typeface="Arial"/>
              </a:rPr>
              <a:t>are </a:t>
            </a:r>
            <a:r>
              <a:rPr sz="4100" spc="85" dirty="0">
                <a:latin typeface="Arial"/>
                <a:cs typeface="Arial"/>
              </a:rPr>
              <a:t>blocked </a:t>
            </a:r>
            <a:r>
              <a:rPr sz="4100" spc="45" dirty="0">
                <a:latin typeface="Arial"/>
                <a:cs typeface="Arial"/>
              </a:rPr>
              <a:t>on </a:t>
            </a:r>
            <a:r>
              <a:rPr sz="4100" spc="35" dirty="0">
                <a:latin typeface="Arial"/>
                <a:cs typeface="Arial"/>
              </a:rPr>
              <a:t>other </a:t>
            </a:r>
            <a:r>
              <a:rPr sz="4100" spc="25" dirty="0">
                <a:latin typeface="Arial"/>
                <a:cs typeface="Arial"/>
              </a:rPr>
              <a:t>teams </a:t>
            </a:r>
            <a:r>
              <a:rPr sz="4100" spc="20" dirty="0">
                <a:latin typeface="Arial"/>
                <a:cs typeface="Arial"/>
              </a:rPr>
              <a:t>— </a:t>
            </a:r>
            <a:r>
              <a:rPr sz="4100" spc="125" dirty="0">
                <a:latin typeface="Arial"/>
                <a:cs typeface="Arial"/>
              </a:rPr>
              <a:t>can't </a:t>
            </a:r>
            <a:r>
              <a:rPr sz="4100" spc="10" dirty="0">
                <a:latin typeface="Arial"/>
                <a:cs typeface="Arial"/>
              </a:rPr>
              <a:t>make</a:t>
            </a:r>
            <a:r>
              <a:rPr sz="4100" spc="-65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progress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1811" y="6833038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4413" y="6751491"/>
            <a:ext cx="82537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0" dirty="0">
                <a:latin typeface="Arial"/>
                <a:cs typeface="Arial"/>
              </a:rPr>
              <a:t>Communication </a:t>
            </a:r>
            <a:r>
              <a:rPr sz="4100" spc="10" dirty="0">
                <a:latin typeface="Arial"/>
                <a:cs typeface="Arial"/>
              </a:rPr>
              <a:t>overhead </a:t>
            </a:r>
            <a:r>
              <a:rPr sz="4100" spc="110" dirty="0">
                <a:latin typeface="Arial"/>
                <a:cs typeface="Arial"/>
              </a:rPr>
              <a:t>too</a:t>
            </a:r>
            <a:r>
              <a:rPr sz="4100" spc="-85" dirty="0">
                <a:latin typeface="Arial"/>
                <a:cs typeface="Arial"/>
              </a:rPr>
              <a:t> </a:t>
            </a:r>
            <a:r>
              <a:rPr sz="4100" spc="-35" dirty="0">
                <a:latin typeface="Arial"/>
                <a:cs typeface="Arial"/>
              </a:rPr>
              <a:t>large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1811" y="8079074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4413" y="7997527"/>
            <a:ext cx="35159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" dirty="0">
                <a:latin typeface="Arial"/>
                <a:cs typeface="Arial"/>
              </a:rPr>
              <a:t>Velocity</a:t>
            </a:r>
            <a:r>
              <a:rPr sz="4100" spc="-55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stalled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5431" y="961092"/>
            <a:ext cx="1087564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25" dirty="0"/>
              <a:t>What </a:t>
            </a:r>
            <a:r>
              <a:rPr spc="-600" dirty="0"/>
              <a:t>about </a:t>
            </a:r>
            <a:r>
              <a:rPr spc="-645" dirty="0"/>
              <a:t>unit</a:t>
            </a:r>
            <a:r>
              <a:rPr spc="-505" dirty="0"/>
              <a:t> </a:t>
            </a:r>
            <a:r>
              <a:rPr spc="-280" dirty="0"/>
              <a:t>tests?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707207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4413" y="3631167"/>
            <a:ext cx="1413446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50" dirty="0">
                <a:latin typeface="Arial"/>
                <a:cs typeface="Arial"/>
              </a:rPr>
              <a:t>Contract </a:t>
            </a:r>
            <a:r>
              <a:rPr sz="4100" b="1" spc="20" dirty="0">
                <a:latin typeface="Arial"/>
                <a:cs typeface="Arial"/>
              </a:rPr>
              <a:t>tests </a:t>
            </a:r>
            <a:r>
              <a:rPr sz="4100" spc="5" dirty="0">
                <a:latin typeface="Arial"/>
                <a:cs typeface="Arial"/>
              </a:rPr>
              <a:t>give </a:t>
            </a:r>
            <a:r>
              <a:rPr sz="4100" spc="10" dirty="0">
                <a:latin typeface="Arial"/>
                <a:cs typeface="Arial"/>
              </a:rPr>
              <a:t>us </a:t>
            </a:r>
            <a:r>
              <a:rPr sz="4100" spc="30" dirty="0">
                <a:latin typeface="Arial"/>
                <a:cs typeface="Arial"/>
              </a:rPr>
              <a:t>the freedom </a:t>
            </a:r>
            <a:r>
              <a:rPr sz="4100" spc="120" dirty="0">
                <a:latin typeface="Arial"/>
                <a:cs typeface="Arial"/>
              </a:rPr>
              <a:t>to </a:t>
            </a:r>
            <a:r>
              <a:rPr sz="4100" spc="35" dirty="0">
                <a:latin typeface="Arial"/>
                <a:cs typeface="Arial"/>
              </a:rPr>
              <a:t>refactor </a:t>
            </a:r>
            <a:r>
              <a:rPr sz="4100" spc="-30" dirty="0">
                <a:latin typeface="Arial"/>
                <a:cs typeface="Arial"/>
              </a:rPr>
              <a:t>as</a:t>
            </a:r>
            <a:r>
              <a:rPr sz="4100" spc="-235" dirty="0">
                <a:latin typeface="Arial"/>
                <a:cs typeface="Arial"/>
              </a:rPr>
              <a:t> </a:t>
            </a:r>
            <a:r>
              <a:rPr sz="4100" dirty="0">
                <a:latin typeface="Arial"/>
                <a:cs typeface="Arial"/>
              </a:rPr>
              <a:t>necessary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811" y="4963714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4413" y="4887674"/>
            <a:ext cx="836549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10" dirty="0">
                <a:latin typeface="Arial"/>
                <a:cs typeface="Arial"/>
              </a:rPr>
              <a:t>Unit </a:t>
            </a:r>
            <a:r>
              <a:rPr sz="4100" b="1" spc="20" dirty="0">
                <a:latin typeface="Arial"/>
                <a:cs typeface="Arial"/>
              </a:rPr>
              <a:t>tests </a:t>
            </a:r>
            <a:r>
              <a:rPr sz="4100" spc="10" dirty="0">
                <a:latin typeface="Arial"/>
                <a:cs typeface="Arial"/>
              </a:rPr>
              <a:t>make </a:t>
            </a:r>
            <a:r>
              <a:rPr sz="4100" spc="65" dirty="0">
                <a:latin typeface="Arial"/>
                <a:cs typeface="Arial"/>
              </a:rPr>
              <a:t>that </a:t>
            </a:r>
            <a:r>
              <a:rPr sz="4100" spc="40" dirty="0">
                <a:latin typeface="Arial"/>
                <a:cs typeface="Arial"/>
              </a:rPr>
              <a:t>process</a:t>
            </a:r>
            <a:r>
              <a:rPr sz="4100" spc="-105" dirty="0"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faster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1811" y="6215257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4413" y="6133709"/>
            <a:ext cx="1063625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25" dirty="0">
                <a:latin typeface="Arial"/>
                <a:cs typeface="Arial"/>
              </a:rPr>
              <a:t>Test </a:t>
            </a:r>
            <a:r>
              <a:rPr sz="4100" spc="30" dirty="0">
                <a:latin typeface="Arial"/>
                <a:cs typeface="Arial"/>
              </a:rPr>
              <a:t>the </a:t>
            </a:r>
            <a:r>
              <a:rPr sz="4100" spc="50" dirty="0">
                <a:latin typeface="Arial"/>
                <a:cs typeface="Arial"/>
              </a:rPr>
              <a:t>thing </a:t>
            </a:r>
            <a:r>
              <a:rPr sz="4100" spc="40" dirty="0">
                <a:latin typeface="Arial"/>
                <a:cs typeface="Arial"/>
              </a:rPr>
              <a:t>being </a:t>
            </a:r>
            <a:r>
              <a:rPr sz="4100" spc="50" dirty="0">
                <a:latin typeface="Arial"/>
                <a:cs typeface="Arial"/>
              </a:rPr>
              <a:t>tested, </a:t>
            </a:r>
            <a:r>
              <a:rPr sz="4100" spc="35" dirty="0">
                <a:latin typeface="Arial"/>
                <a:cs typeface="Arial"/>
              </a:rPr>
              <a:t>and </a:t>
            </a:r>
            <a:r>
              <a:rPr sz="4100" spc="50" dirty="0">
                <a:latin typeface="Arial"/>
                <a:cs typeface="Arial"/>
              </a:rPr>
              <a:t>nothing</a:t>
            </a:r>
            <a:r>
              <a:rPr sz="4100" spc="-45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more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1811" y="7461291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4413" y="7379744"/>
            <a:ext cx="1146746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u="heavy" spc="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Mitchell </a:t>
            </a:r>
            <a:r>
              <a:rPr sz="4100" u="heavy" spc="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Hashimoto </a:t>
            </a:r>
            <a:r>
              <a:rPr sz="4100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— </a:t>
            </a:r>
            <a:r>
              <a:rPr sz="4100" u="heavy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Advanced </a:t>
            </a:r>
            <a:r>
              <a:rPr sz="4100" u="heavy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Testing </a:t>
            </a:r>
            <a:r>
              <a:rPr sz="4100" u="heavy" spc="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with</a:t>
            </a:r>
            <a:r>
              <a:rPr sz="4100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4100"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Go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1811" y="8707327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24413" y="8625780"/>
            <a:ext cx="1196276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u="heavy" spc="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peter.bourgon.org/go-best-practices-2016/#testing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8677" y="961092"/>
            <a:ext cx="14285594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25" dirty="0"/>
              <a:t>What </a:t>
            </a:r>
            <a:r>
              <a:rPr spc="-600" dirty="0"/>
              <a:t>about </a:t>
            </a:r>
            <a:r>
              <a:rPr spc="-555" dirty="0"/>
              <a:t>integration</a:t>
            </a:r>
            <a:r>
              <a:rPr spc="-475" dirty="0"/>
              <a:t> </a:t>
            </a:r>
            <a:r>
              <a:rPr spc="-280" dirty="0"/>
              <a:t>tests?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717678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1811" y="7461291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4413" y="3641638"/>
            <a:ext cx="16587469" cy="43922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20" dirty="0">
                <a:latin typeface="Arial"/>
                <a:cs typeface="Arial"/>
              </a:rPr>
              <a:t>Integration tests </a:t>
            </a:r>
            <a:r>
              <a:rPr sz="4100" spc="35" dirty="0">
                <a:latin typeface="Arial"/>
                <a:cs typeface="Arial"/>
              </a:rPr>
              <a:t>can </a:t>
            </a:r>
            <a:r>
              <a:rPr sz="4100" spc="-5" dirty="0">
                <a:latin typeface="Arial"/>
                <a:cs typeface="Arial"/>
              </a:rPr>
              <a:t>mean </a:t>
            </a:r>
            <a:r>
              <a:rPr sz="4100" spc="-100" dirty="0">
                <a:latin typeface="Arial"/>
                <a:cs typeface="Arial"/>
              </a:rPr>
              <a:t>diﬀerent</a:t>
            </a:r>
            <a:r>
              <a:rPr sz="4100" spc="-50" dirty="0"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things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250">
              <a:latin typeface="Times New Roman"/>
              <a:cs typeface="Times New Roman"/>
            </a:endParaRPr>
          </a:p>
          <a:p>
            <a:pPr marL="535940" indent="-502920">
              <a:lnSpc>
                <a:spcPct val="100000"/>
              </a:lnSpc>
              <a:buSzPct val="75609"/>
              <a:buChar char="•"/>
              <a:tabLst>
                <a:tab pos="535940" algn="l"/>
                <a:tab pos="536575" algn="l"/>
              </a:tabLst>
            </a:pPr>
            <a:r>
              <a:rPr sz="4100" spc="-15" dirty="0">
                <a:latin typeface="Arial"/>
                <a:cs typeface="Arial"/>
              </a:rPr>
              <a:t>For </a:t>
            </a:r>
            <a:r>
              <a:rPr sz="4100" spc="-70" dirty="0">
                <a:latin typeface="Arial"/>
                <a:cs typeface="Arial"/>
              </a:rPr>
              <a:t>a </a:t>
            </a:r>
            <a:r>
              <a:rPr sz="4100" spc="5" dirty="0">
                <a:latin typeface="Arial"/>
                <a:cs typeface="Arial"/>
              </a:rPr>
              <a:t>single service: </a:t>
            </a:r>
            <a:r>
              <a:rPr sz="4100" spc="65" dirty="0">
                <a:latin typeface="Arial"/>
                <a:cs typeface="Arial"/>
              </a:rPr>
              <a:t>test </a:t>
            </a:r>
            <a:r>
              <a:rPr sz="4100" spc="10" dirty="0">
                <a:latin typeface="Arial"/>
                <a:cs typeface="Arial"/>
              </a:rPr>
              <a:t>DB, </a:t>
            </a:r>
            <a:r>
              <a:rPr sz="4100" spc="65" dirty="0">
                <a:latin typeface="Arial"/>
                <a:cs typeface="Arial"/>
              </a:rPr>
              <a:t>etc. </a:t>
            </a:r>
            <a:r>
              <a:rPr sz="4100" spc="20" dirty="0">
                <a:latin typeface="Arial"/>
                <a:cs typeface="Arial"/>
              </a:rPr>
              <a:t>— </a:t>
            </a:r>
            <a:r>
              <a:rPr sz="4100" spc="-15" dirty="0">
                <a:latin typeface="Arial"/>
                <a:cs typeface="Arial"/>
              </a:rPr>
              <a:t>use</a:t>
            </a:r>
            <a:r>
              <a:rPr sz="4100" spc="-45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Docker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4250">
              <a:latin typeface="Times New Roman"/>
              <a:cs typeface="Times New Roman"/>
            </a:endParaRPr>
          </a:p>
          <a:p>
            <a:pPr marL="535940" indent="-502920">
              <a:lnSpc>
                <a:spcPct val="100000"/>
              </a:lnSpc>
              <a:buSzPct val="75609"/>
              <a:buChar char="•"/>
              <a:tabLst>
                <a:tab pos="535940" algn="l"/>
                <a:tab pos="536575" algn="l"/>
              </a:tabLst>
            </a:pPr>
            <a:r>
              <a:rPr sz="4100" spc="-15" dirty="0">
                <a:latin typeface="Arial"/>
                <a:cs typeface="Arial"/>
              </a:rPr>
              <a:t>For </a:t>
            </a:r>
            <a:r>
              <a:rPr sz="4100" spc="10" dirty="0">
                <a:latin typeface="Arial"/>
                <a:cs typeface="Arial"/>
              </a:rPr>
              <a:t>many </a:t>
            </a:r>
            <a:r>
              <a:rPr sz="4100" spc="5" dirty="0">
                <a:latin typeface="Arial"/>
                <a:cs typeface="Arial"/>
              </a:rPr>
              <a:t>services: </a:t>
            </a:r>
            <a:r>
              <a:rPr sz="4100" spc="65" dirty="0">
                <a:latin typeface="Arial"/>
                <a:cs typeface="Arial"/>
              </a:rPr>
              <a:t>test </a:t>
            </a:r>
            <a:r>
              <a:rPr sz="4100" spc="40" dirty="0">
                <a:latin typeface="Arial"/>
                <a:cs typeface="Arial"/>
              </a:rPr>
              <a:t>interactions </a:t>
            </a:r>
            <a:r>
              <a:rPr sz="4100" spc="20" dirty="0">
                <a:latin typeface="Arial"/>
                <a:cs typeface="Arial"/>
              </a:rPr>
              <a:t>— </a:t>
            </a:r>
            <a:r>
              <a:rPr sz="4100" spc="-15" dirty="0">
                <a:latin typeface="Arial"/>
                <a:cs typeface="Arial"/>
              </a:rPr>
              <a:t>already </a:t>
            </a:r>
            <a:r>
              <a:rPr sz="4100" spc="30" dirty="0">
                <a:latin typeface="Arial"/>
                <a:cs typeface="Arial"/>
              </a:rPr>
              <a:t>covered </a:t>
            </a:r>
            <a:r>
              <a:rPr sz="4100" spc="85" dirty="0">
                <a:latin typeface="Arial"/>
                <a:cs typeface="Arial"/>
              </a:rPr>
              <a:t>by</a:t>
            </a:r>
            <a:r>
              <a:rPr sz="4100" spc="-65" dirty="0">
                <a:latin typeface="Arial"/>
                <a:cs typeface="Arial"/>
              </a:rPr>
              <a:t> </a:t>
            </a:r>
            <a:r>
              <a:rPr sz="4100" spc="60" dirty="0">
                <a:latin typeface="Arial"/>
                <a:cs typeface="Arial"/>
              </a:rPr>
              <a:t>contracts!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100" spc="30" dirty="0">
                <a:latin typeface="Arial"/>
                <a:cs typeface="Arial"/>
              </a:rPr>
              <a:t>With </a:t>
            </a:r>
            <a:r>
              <a:rPr sz="4100" spc="25" dirty="0">
                <a:latin typeface="Arial"/>
                <a:cs typeface="Arial"/>
              </a:rPr>
              <a:t>microservices, </a:t>
            </a:r>
            <a:r>
              <a:rPr sz="4100" spc="-10" dirty="0">
                <a:latin typeface="Arial"/>
                <a:cs typeface="Arial"/>
              </a:rPr>
              <a:t>there </a:t>
            </a:r>
            <a:r>
              <a:rPr sz="4100" spc="5" dirty="0">
                <a:latin typeface="Arial"/>
                <a:cs typeface="Arial"/>
              </a:rPr>
              <a:t>is </a:t>
            </a:r>
            <a:r>
              <a:rPr sz="4100" spc="45" dirty="0">
                <a:latin typeface="Arial"/>
                <a:cs typeface="Arial"/>
              </a:rPr>
              <a:t>no </a:t>
            </a:r>
            <a:r>
              <a:rPr sz="4100" spc="35" dirty="0">
                <a:latin typeface="Arial"/>
                <a:cs typeface="Arial"/>
              </a:rPr>
              <a:t>steady</a:t>
            </a:r>
            <a:r>
              <a:rPr sz="4100" spc="-70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state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1811" y="8707327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24413" y="8625780"/>
            <a:ext cx="137287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u="heavy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Google </a:t>
            </a:r>
            <a:r>
              <a:rPr sz="4100" u="heavy" spc="-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Testing </a:t>
            </a:r>
            <a:r>
              <a:rPr sz="4100" u="heavy" spc="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Blog: </a:t>
            </a:r>
            <a:r>
              <a:rPr sz="4100" u="heavy" spc="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Just </a:t>
            </a:r>
            <a:r>
              <a:rPr sz="4100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say </a:t>
            </a:r>
            <a:r>
              <a:rPr sz="4100" u="heavy" spc="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no </a:t>
            </a:r>
            <a:r>
              <a:rPr sz="4100" u="heavy" spc="1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 </a:t>
            </a:r>
            <a:r>
              <a:rPr sz="4100"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more </a:t>
            </a:r>
            <a:r>
              <a:rPr sz="4100" u="heavy" spc="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end-to-end</a:t>
            </a:r>
            <a:r>
              <a:rPr sz="4100" u="heavy" spc="-1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4100" u="heavy" spc="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tests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7172" y="577992"/>
            <a:ext cx="12550140" cy="10153015"/>
          </a:xfrm>
          <a:custGeom>
            <a:avLst/>
            <a:gdLst/>
            <a:ahLst/>
            <a:cxnLst/>
            <a:rect l="l" t="t" r="r" b="b"/>
            <a:pathLst>
              <a:path w="12550140" h="10153015">
                <a:moveTo>
                  <a:pt x="6274877" y="0"/>
                </a:moveTo>
                <a:lnTo>
                  <a:pt x="0" y="10152575"/>
                </a:lnTo>
                <a:lnTo>
                  <a:pt x="12549764" y="10152575"/>
                </a:lnTo>
                <a:lnTo>
                  <a:pt x="6274877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7172" y="577992"/>
            <a:ext cx="12550140" cy="10153015"/>
          </a:xfrm>
          <a:custGeom>
            <a:avLst/>
            <a:gdLst/>
            <a:ahLst/>
            <a:cxnLst/>
            <a:rect l="l" t="t" r="r" b="b"/>
            <a:pathLst>
              <a:path w="12550140" h="10153015">
                <a:moveTo>
                  <a:pt x="6274877" y="0"/>
                </a:moveTo>
                <a:lnTo>
                  <a:pt x="12549774" y="10152580"/>
                </a:lnTo>
                <a:lnTo>
                  <a:pt x="0" y="10152580"/>
                </a:lnTo>
                <a:lnTo>
                  <a:pt x="6274877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49849" y="577992"/>
            <a:ext cx="6804659" cy="5504815"/>
          </a:xfrm>
          <a:custGeom>
            <a:avLst/>
            <a:gdLst/>
            <a:ahLst/>
            <a:cxnLst/>
            <a:rect l="l" t="t" r="r" b="b"/>
            <a:pathLst>
              <a:path w="6804659" h="5504815">
                <a:moveTo>
                  <a:pt x="3402200" y="0"/>
                </a:moveTo>
                <a:lnTo>
                  <a:pt x="0" y="5504659"/>
                </a:lnTo>
                <a:lnTo>
                  <a:pt x="6804400" y="5504659"/>
                </a:lnTo>
                <a:lnTo>
                  <a:pt x="3402200" y="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49849" y="577992"/>
            <a:ext cx="6804659" cy="5504815"/>
          </a:xfrm>
          <a:custGeom>
            <a:avLst/>
            <a:gdLst/>
            <a:ahLst/>
            <a:cxnLst/>
            <a:rect l="l" t="t" r="r" b="b"/>
            <a:pathLst>
              <a:path w="6804659" h="5504815">
                <a:moveTo>
                  <a:pt x="3402200" y="0"/>
                </a:moveTo>
                <a:lnTo>
                  <a:pt x="6804400" y="5504659"/>
                </a:lnTo>
                <a:lnTo>
                  <a:pt x="0" y="5504659"/>
                </a:lnTo>
                <a:lnTo>
                  <a:pt x="340220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9536" y="577992"/>
            <a:ext cx="2085339" cy="1687195"/>
          </a:xfrm>
          <a:custGeom>
            <a:avLst/>
            <a:gdLst/>
            <a:ahLst/>
            <a:cxnLst/>
            <a:rect l="l" t="t" r="r" b="b"/>
            <a:pathLst>
              <a:path w="2085340" h="1687195">
                <a:moveTo>
                  <a:pt x="1042512" y="0"/>
                </a:moveTo>
                <a:lnTo>
                  <a:pt x="0" y="1686754"/>
                </a:lnTo>
                <a:lnTo>
                  <a:pt x="2084994" y="1686754"/>
                </a:lnTo>
                <a:lnTo>
                  <a:pt x="1042512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09536" y="577992"/>
            <a:ext cx="2085339" cy="1687195"/>
          </a:xfrm>
          <a:custGeom>
            <a:avLst/>
            <a:gdLst/>
            <a:ahLst/>
            <a:cxnLst/>
            <a:rect l="l" t="t" r="r" b="b"/>
            <a:pathLst>
              <a:path w="2085340" h="1687195">
                <a:moveTo>
                  <a:pt x="1042515" y="0"/>
                </a:moveTo>
                <a:lnTo>
                  <a:pt x="2085035" y="1686765"/>
                </a:lnTo>
                <a:lnTo>
                  <a:pt x="0" y="1686765"/>
                </a:lnTo>
                <a:lnTo>
                  <a:pt x="1042515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14195" y="1107685"/>
            <a:ext cx="227711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0" spc="20" dirty="0">
                <a:latin typeface="Arial"/>
                <a:cs typeface="Arial"/>
              </a:rPr>
              <a:t>Integration</a:t>
            </a:r>
            <a:endParaRPr sz="3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17912" y="3924352"/>
            <a:ext cx="185801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55" dirty="0">
                <a:latin typeface="Arial"/>
                <a:cs typeface="Arial"/>
              </a:rPr>
              <a:t>Contract</a:t>
            </a:r>
            <a:endParaRPr sz="3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10043" y="8133649"/>
            <a:ext cx="880744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35" dirty="0">
                <a:latin typeface="Arial"/>
                <a:cs typeface="Arial"/>
              </a:rPr>
              <a:t>Unit</a:t>
            </a:r>
            <a:endParaRPr sz="3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6160" y="1077109"/>
            <a:ext cx="3780790" cy="379857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065" marR="5080" indent="-19050" algn="ctr">
              <a:lnSpc>
                <a:spcPts val="9810"/>
              </a:lnSpc>
              <a:spcBef>
                <a:spcPts val="655"/>
              </a:spcBef>
            </a:pPr>
            <a:r>
              <a:rPr sz="8400" b="1" spc="-730" dirty="0">
                <a:latin typeface="Trebuchet MS"/>
                <a:cs typeface="Trebuchet MS"/>
              </a:rPr>
              <a:t>The  </a:t>
            </a:r>
            <a:r>
              <a:rPr sz="8400" b="1" spc="-545" dirty="0">
                <a:latin typeface="Trebuchet MS"/>
                <a:cs typeface="Trebuchet MS"/>
              </a:rPr>
              <a:t>Testing  </a:t>
            </a:r>
            <a:r>
              <a:rPr sz="8400" b="1" spc="50" dirty="0">
                <a:latin typeface="Trebuchet MS"/>
                <a:cs typeface="Trebuchet MS"/>
              </a:rPr>
              <a:t>P</a:t>
            </a:r>
            <a:r>
              <a:rPr sz="8400" b="1" spc="-760" dirty="0">
                <a:latin typeface="Trebuchet MS"/>
                <a:cs typeface="Trebuchet MS"/>
              </a:rPr>
              <a:t>y</a:t>
            </a:r>
            <a:r>
              <a:rPr sz="8400" b="1" spc="-475" dirty="0">
                <a:latin typeface="Trebuchet MS"/>
                <a:cs typeface="Trebuchet MS"/>
              </a:rPr>
              <a:t>r</a:t>
            </a:r>
            <a:r>
              <a:rPr sz="8400" b="1" spc="-170" dirty="0">
                <a:latin typeface="Trebuchet MS"/>
                <a:cs typeface="Trebuchet MS"/>
              </a:rPr>
              <a:t>am</a:t>
            </a:r>
            <a:r>
              <a:rPr sz="8400" b="1" spc="-500" dirty="0">
                <a:latin typeface="Trebuchet MS"/>
                <a:cs typeface="Trebuchet MS"/>
              </a:rPr>
              <a:t>i</a:t>
            </a:r>
            <a:r>
              <a:rPr sz="8400" b="1" spc="-520" dirty="0">
                <a:latin typeface="Trebuchet MS"/>
                <a:cs typeface="Trebuchet MS"/>
              </a:rPr>
              <a:t>d</a:t>
            </a:r>
            <a:endParaRPr sz="8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112966" y="9401892"/>
            <a:ext cx="1057275" cy="414020"/>
          </a:xfrm>
          <a:custGeom>
            <a:avLst/>
            <a:gdLst/>
            <a:ahLst/>
            <a:cxnLst/>
            <a:rect l="l" t="t" r="r" b="b"/>
            <a:pathLst>
              <a:path w="1057275" h="414020">
                <a:moveTo>
                  <a:pt x="1057191" y="0"/>
                </a:moveTo>
                <a:lnTo>
                  <a:pt x="34126" y="400453"/>
                </a:lnTo>
                <a:lnTo>
                  <a:pt x="0" y="413811"/>
                </a:lnTo>
              </a:path>
            </a:pathLst>
          </a:custGeom>
          <a:ln w="732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878050" y="9667789"/>
            <a:ext cx="321945" cy="269240"/>
          </a:xfrm>
          <a:custGeom>
            <a:avLst/>
            <a:gdLst/>
            <a:ahLst/>
            <a:cxnLst/>
            <a:rect l="l" t="t" r="r" b="b"/>
            <a:pathLst>
              <a:path w="321944" h="269240">
                <a:moveTo>
                  <a:pt x="216433" y="0"/>
                </a:moveTo>
                <a:lnTo>
                  <a:pt x="0" y="239898"/>
                </a:lnTo>
                <a:lnTo>
                  <a:pt x="321770" y="269112"/>
                </a:lnTo>
                <a:lnTo>
                  <a:pt x="2164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 rot="20340000">
            <a:off x="17059688" y="8655599"/>
            <a:ext cx="2487832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4100" spc="35" dirty="0">
                <a:latin typeface="Arial"/>
                <a:cs typeface="Arial"/>
              </a:rPr>
              <a:t>Start</a:t>
            </a:r>
            <a:r>
              <a:rPr sz="4100" spc="-165" dirty="0">
                <a:latin typeface="Arial"/>
                <a:cs typeface="Arial"/>
              </a:rPr>
              <a:t> </a:t>
            </a:r>
            <a:r>
              <a:rPr sz="6150" spc="-104" baseline="2032" dirty="0">
                <a:latin typeface="Arial"/>
                <a:cs typeface="Arial"/>
              </a:rPr>
              <a:t>he</a:t>
            </a:r>
            <a:r>
              <a:rPr sz="6150" spc="-104" baseline="2710" dirty="0">
                <a:latin typeface="Arial"/>
                <a:cs typeface="Arial"/>
              </a:rPr>
              <a:t>re!</a:t>
            </a:r>
            <a:endParaRPr sz="6150" baseline="271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0075" y="2575740"/>
            <a:ext cx="6450441" cy="6680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38792" y="4171418"/>
            <a:ext cx="3534410" cy="2312670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3970" algn="ctr">
              <a:lnSpc>
                <a:spcPct val="100000"/>
              </a:lnSpc>
              <a:spcBef>
                <a:spcPts val="1895"/>
              </a:spcBef>
            </a:pPr>
            <a:r>
              <a:rPr spc="-580" dirty="0"/>
              <a:t>Code</a:t>
            </a:r>
          </a:p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3700" b="0" spc="5" dirty="0">
                <a:latin typeface="Arial"/>
                <a:cs typeface="Arial"/>
              </a:rPr>
              <a:t>10 </a:t>
            </a:r>
            <a:r>
              <a:rPr sz="3700" b="0" spc="10" dirty="0">
                <a:latin typeface="Arial"/>
                <a:cs typeface="Arial"/>
              </a:rPr>
              <a:t>— </a:t>
            </a:r>
            <a:r>
              <a:rPr sz="3700" b="0" dirty="0">
                <a:latin typeface="Arial"/>
                <a:cs typeface="Arial"/>
              </a:rPr>
              <a:t>Wiring</a:t>
            </a:r>
            <a:r>
              <a:rPr sz="3700" b="0" spc="-85" dirty="0">
                <a:latin typeface="Arial"/>
                <a:cs typeface="Arial"/>
              </a:rPr>
              <a:t> </a:t>
            </a:r>
            <a:r>
              <a:rPr sz="3700" b="0" spc="55" dirty="0">
                <a:latin typeface="Arial"/>
                <a:cs typeface="Arial"/>
              </a:rPr>
              <a:t>test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16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50"/>
              </a:spcBef>
            </a:pPr>
            <a:r>
              <a:rPr spc="-350" dirty="0"/>
              <a:t>Bonus: </a:t>
            </a:r>
            <a:r>
              <a:rPr spc="-450" dirty="0"/>
              <a:t>service</a:t>
            </a:r>
            <a:r>
              <a:rPr spc="-819" dirty="0"/>
              <a:t> </a:t>
            </a:r>
            <a:r>
              <a:rPr spc="-495" dirty="0"/>
              <a:t>discovery</a:t>
            </a:r>
          </a:p>
          <a:p>
            <a:pPr algn="ctr">
              <a:lnSpc>
                <a:spcPct val="100000"/>
              </a:lnSpc>
              <a:spcBef>
                <a:spcPts val="1550"/>
              </a:spcBef>
            </a:pPr>
            <a:r>
              <a:rPr sz="3700" b="0" spc="5" dirty="0">
                <a:latin typeface="Arial"/>
                <a:cs typeface="Arial"/>
              </a:rPr>
              <a:t>Go </a:t>
            </a:r>
            <a:r>
              <a:rPr sz="3700" b="0" spc="105" dirty="0">
                <a:latin typeface="Arial"/>
                <a:cs typeface="Arial"/>
              </a:rPr>
              <a:t>kit's </a:t>
            </a:r>
            <a:r>
              <a:rPr sz="3700" b="0" spc="30" dirty="0">
                <a:latin typeface="Arial"/>
                <a:cs typeface="Arial"/>
              </a:rPr>
              <a:t>package</a:t>
            </a:r>
            <a:r>
              <a:rPr sz="3700" b="0" spc="-114" dirty="0">
                <a:latin typeface="Arial"/>
                <a:cs typeface="Arial"/>
              </a:rPr>
              <a:t> </a:t>
            </a:r>
            <a:r>
              <a:rPr sz="3700" b="0" spc="70" dirty="0">
                <a:latin typeface="Arial"/>
                <a:cs typeface="Arial"/>
              </a:rPr>
              <a:t>sd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3319" y="1870467"/>
            <a:ext cx="10791661" cy="7620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71564" y="5026025"/>
            <a:ext cx="9046844" cy="3748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48019" y="8690834"/>
            <a:ext cx="9675098" cy="5758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6089" y="961092"/>
            <a:ext cx="594995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30" dirty="0"/>
              <a:t>Registration</a:t>
            </a:r>
          </a:p>
        </p:txBody>
      </p:sp>
      <p:sp>
        <p:nvSpPr>
          <p:cNvPr id="3" name="object 3"/>
          <p:cNvSpPr/>
          <p:nvPr/>
        </p:nvSpPr>
        <p:spPr>
          <a:xfrm>
            <a:off x="7169090" y="3404430"/>
            <a:ext cx="5666225" cy="1924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00503" y="3414901"/>
            <a:ext cx="5603875" cy="1862455"/>
          </a:xfrm>
          <a:prstGeom prst="rect">
            <a:avLst/>
          </a:prstGeom>
          <a:solidFill>
            <a:srgbClr val="70BF41"/>
          </a:solidFill>
        </p:spPr>
        <p:txBody>
          <a:bodyPr vert="horz" wrap="square" lIns="0" tIns="37846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2980"/>
              </a:spcBef>
            </a:pPr>
            <a:r>
              <a:rPr sz="4100" spc="5" dirty="0">
                <a:latin typeface="Arial"/>
                <a:cs typeface="Arial"/>
              </a:rPr>
              <a:t>Registry</a:t>
            </a:r>
            <a:endParaRPr sz="41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20"/>
              </a:spcBef>
            </a:pPr>
            <a:r>
              <a:rPr sz="2950" spc="15" dirty="0">
                <a:latin typeface="Arial"/>
                <a:cs typeface="Arial"/>
              </a:rPr>
              <a:t>Consul, </a:t>
            </a:r>
            <a:r>
              <a:rPr sz="2950" spc="60" dirty="0">
                <a:latin typeface="Arial"/>
                <a:cs typeface="Arial"/>
              </a:rPr>
              <a:t>etcd,</a:t>
            </a:r>
            <a:r>
              <a:rPr sz="2950" spc="-25" dirty="0">
                <a:latin typeface="Arial"/>
                <a:cs typeface="Arial"/>
              </a:rPr>
              <a:t> </a:t>
            </a:r>
            <a:r>
              <a:rPr sz="2950" spc="15" dirty="0">
                <a:latin typeface="Arial"/>
                <a:cs typeface="Arial"/>
              </a:rPr>
              <a:t>ZooKeeper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70349" y="5416435"/>
            <a:ext cx="1635125" cy="1822450"/>
          </a:xfrm>
          <a:custGeom>
            <a:avLst/>
            <a:gdLst/>
            <a:ahLst/>
            <a:cxnLst/>
            <a:rect l="l" t="t" r="r" b="b"/>
            <a:pathLst>
              <a:path w="1635125" h="1822450">
                <a:moveTo>
                  <a:pt x="0" y="0"/>
                </a:moveTo>
                <a:lnTo>
                  <a:pt x="51170" y="57040"/>
                </a:lnTo>
                <a:lnTo>
                  <a:pt x="84860" y="94596"/>
                </a:lnTo>
                <a:lnTo>
                  <a:pt x="118550" y="132151"/>
                </a:lnTo>
                <a:lnTo>
                  <a:pt x="152240" y="169707"/>
                </a:lnTo>
                <a:lnTo>
                  <a:pt x="185930" y="207262"/>
                </a:lnTo>
                <a:lnTo>
                  <a:pt x="219620" y="244817"/>
                </a:lnTo>
                <a:lnTo>
                  <a:pt x="253310" y="282373"/>
                </a:lnTo>
                <a:lnTo>
                  <a:pt x="287000" y="319928"/>
                </a:lnTo>
                <a:lnTo>
                  <a:pt x="320690" y="357483"/>
                </a:lnTo>
                <a:lnTo>
                  <a:pt x="354380" y="395038"/>
                </a:lnTo>
                <a:lnTo>
                  <a:pt x="388069" y="432593"/>
                </a:lnTo>
                <a:lnTo>
                  <a:pt x="421759" y="470149"/>
                </a:lnTo>
                <a:lnTo>
                  <a:pt x="455449" y="507704"/>
                </a:lnTo>
                <a:lnTo>
                  <a:pt x="489138" y="545259"/>
                </a:lnTo>
                <a:lnTo>
                  <a:pt x="522828" y="582814"/>
                </a:lnTo>
                <a:lnTo>
                  <a:pt x="556518" y="620369"/>
                </a:lnTo>
                <a:lnTo>
                  <a:pt x="590207" y="657924"/>
                </a:lnTo>
                <a:lnTo>
                  <a:pt x="623897" y="695479"/>
                </a:lnTo>
                <a:lnTo>
                  <a:pt x="657587" y="733034"/>
                </a:lnTo>
                <a:lnTo>
                  <a:pt x="691276" y="770589"/>
                </a:lnTo>
                <a:lnTo>
                  <a:pt x="724966" y="808144"/>
                </a:lnTo>
                <a:lnTo>
                  <a:pt x="758655" y="845698"/>
                </a:lnTo>
                <a:lnTo>
                  <a:pt x="792345" y="883253"/>
                </a:lnTo>
                <a:lnTo>
                  <a:pt x="826034" y="920808"/>
                </a:lnTo>
                <a:lnTo>
                  <a:pt x="859723" y="958363"/>
                </a:lnTo>
                <a:lnTo>
                  <a:pt x="893413" y="995918"/>
                </a:lnTo>
                <a:lnTo>
                  <a:pt x="927102" y="1033472"/>
                </a:lnTo>
                <a:lnTo>
                  <a:pt x="960792" y="1071027"/>
                </a:lnTo>
                <a:lnTo>
                  <a:pt x="994481" y="1108582"/>
                </a:lnTo>
                <a:lnTo>
                  <a:pt x="1028170" y="1146137"/>
                </a:lnTo>
                <a:lnTo>
                  <a:pt x="1061860" y="1183691"/>
                </a:lnTo>
                <a:lnTo>
                  <a:pt x="1095549" y="1221246"/>
                </a:lnTo>
                <a:lnTo>
                  <a:pt x="1129239" y="1258801"/>
                </a:lnTo>
                <a:lnTo>
                  <a:pt x="1162928" y="1296355"/>
                </a:lnTo>
                <a:lnTo>
                  <a:pt x="1196617" y="1333910"/>
                </a:lnTo>
                <a:lnTo>
                  <a:pt x="1230307" y="1371464"/>
                </a:lnTo>
                <a:lnTo>
                  <a:pt x="1263996" y="1409019"/>
                </a:lnTo>
                <a:lnTo>
                  <a:pt x="1297685" y="1446574"/>
                </a:lnTo>
                <a:lnTo>
                  <a:pt x="1331375" y="1484128"/>
                </a:lnTo>
                <a:lnTo>
                  <a:pt x="1365064" y="1521683"/>
                </a:lnTo>
                <a:lnTo>
                  <a:pt x="1398753" y="1559237"/>
                </a:lnTo>
                <a:lnTo>
                  <a:pt x="1432443" y="1596792"/>
                </a:lnTo>
                <a:lnTo>
                  <a:pt x="1466132" y="1634346"/>
                </a:lnTo>
                <a:lnTo>
                  <a:pt x="1499821" y="1671901"/>
                </a:lnTo>
                <a:lnTo>
                  <a:pt x="1533511" y="1709455"/>
                </a:lnTo>
                <a:lnTo>
                  <a:pt x="1567200" y="1747010"/>
                </a:lnTo>
                <a:lnTo>
                  <a:pt x="1600890" y="1784564"/>
                </a:lnTo>
                <a:lnTo>
                  <a:pt x="1634579" y="1822119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45192" y="5276917"/>
            <a:ext cx="222250" cy="230504"/>
          </a:xfrm>
          <a:custGeom>
            <a:avLst/>
            <a:gdLst/>
            <a:ahLst/>
            <a:cxnLst/>
            <a:rect l="l" t="t" r="r" b="b"/>
            <a:pathLst>
              <a:path w="222250" h="230504">
                <a:moveTo>
                  <a:pt x="0" y="0"/>
                </a:moveTo>
                <a:lnTo>
                  <a:pt x="63139" y="230317"/>
                </a:lnTo>
                <a:lnTo>
                  <a:pt x="222087" y="876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20655" y="5421847"/>
            <a:ext cx="852169" cy="1038860"/>
          </a:xfrm>
          <a:custGeom>
            <a:avLst/>
            <a:gdLst/>
            <a:ahLst/>
            <a:cxnLst/>
            <a:rect l="l" t="t" r="r" b="b"/>
            <a:pathLst>
              <a:path w="852170" h="1038860">
                <a:moveTo>
                  <a:pt x="0" y="1038500"/>
                </a:moveTo>
                <a:lnTo>
                  <a:pt x="32114" y="999338"/>
                </a:lnTo>
                <a:lnTo>
                  <a:pt x="64228" y="960175"/>
                </a:lnTo>
                <a:lnTo>
                  <a:pt x="96342" y="921013"/>
                </a:lnTo>
                <a:lnTo>
                  <a:pt x="128457" y="881851"/>
                </a:lnTo>
                <a:lnTo>
                  <a:pt x="160571" y="842689"/>
                </a:lnTo>
                <a:lnTo>
                  <a:pt x="192685" y="803526"/>
                </a:lnTo>
                <a:lnTo>
                  <a:pt x="224799" y="764364"/>
                </a:lnTo>
                <a:lnTo>
                  <a:pt x="256914" y="725202"/>
                </a:lnTo>
                <a:lnTo>
                  <a:pt x="289028" y="686040"/>
                </a:lnTo>
                <a:lnTo>
                  <a:pt x="321142" y="646878"/>
                </a:lnTo>
                <a:lnTo>
                  <a:pt x="353257" y="607716"/>
                </a:lnTo>
                <a:lnTo>
                  <a:pt x="385371" y="568553"/>
                </a:lnTo>
                <a:lnTo>
                  <a:pt x="417485" y="529391"/>
                </a:lnTo>
                <a:lnTo>
                  <a:pt x="449600" y="490229"/>
                </a:lnTo>
                <a:lnTo>
                  <a:pt x="481714" y="451067"/>
                </a:lnTo>
                <a:lnTo>
                  <a:pt x="513828" y="411905"/>
                </a:lnTo>
                <a:lnTo>
                  <a:pt x="545942" y="372743"/>
                </a:lnTo>
                <a:lnTo>
                  <a:pt x="578057" y="333581"/>
                </a:lnTo>
                <a:lnTo>
                  <a:pt x="610171" y="294419"/>
                </a:lnTo>
                <a:lnTo>
                  <a:pt x="642285" y="255257"/>
                </a:lnTo>
                <a:lnTo>
                  <a:pt x="674400" y="216094"/>
                </a:lnTo>
                <a:lnTo>
                  <a:pt x="706514" y="176932"/>
                </a:lnTo>
                <a:lnTo>
                  <a:pt x="738628" y="137770"/>
                </a:lnTo>
                <a:lnTo>
                  <a:pt x="770742" y="98608"/>
                </a:lnTo>
                <a:lnTo>
                  <a:pt x="802857" y="59446"/>
                </a:lnTo>
                <a:lnTo>
                  <a:pt x="834971" y="20284"/>
                </a:lnTo>
                <a:lnTo>
                  <a:pt x="851604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73072" y="5276917"/>
            <a:ext cx="218440" cy="233045"/>
          </a:xfrm>
          <a:custGeom>
            <a:avLst/>
            <a:gdLst/>
            <a:ahLst/>
            <a:cxnLst/>
            <a:rect l="l" t="t" r="r" b="b"/>
            <a:pathLst>
              <a:path w="218440" h="233045">
                <a:moveTo>
                  <a:pt x="218035" y="0"/>
                </a:moveTo>
                <a:lnTo>
                  <a:pt x="0" y="97442"/>
                </a:lnTo>
                <a:lnTo>
                  <a:pt x="165178" y="232893"/>
                </a:lnTo>
                <a:lnTo>
                  <a:pt x="2180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421686" y="5946415"/>
            <a:ext cx="1069737" cy="1069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453098" y="5956886"/>
            <a:ext cx="1007110" cy="1007110"/>
          </a:xfrm>
          <a:custGeom>
            <a:avLst/>
            <a:gdLst/>
            <a:ahLst/>
            <a:cxnLst/>
            <a:rect l="l" t="t" r="r" b="b"/>
            <a:pathLst>
              <a:path w="1007109" h="1007109">
                <a:moveTo>
                  <a:pt x="0" y="0"/>
                </a:moveTo>
                <a:lnTo>
                  <a:pt x="1006880" y="0"/>
                </a:lnTo>
                <a:lnTo>
                  <a:pt x="1006880" y="1006911"/>
                </a:lnTo>
                <a:lnTo>
                  <a:pt x="0" y="1006911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453098" y="6123238"/>
            <a:ext cx="10071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2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421686" y="8509741"/>
            <a:ext cx="1069737" cy="1069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453098" y="8520211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83515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45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925994" y="5410664"/>
            <a:ext cx="536575" cy="546735"/>
          </a:xfrm>
          <a:custGeom>
            <a:avLst/>
            <a:gdLst/>
            <a:ahLst/>
            <a:cxnLst/>
            <a:rect l="l" t="t" r="r" b="b"/>
            <a:pathLst>
              <a:path w="536575" h="546735">
                <a:moveTo>
                  <a:pt x="536261" y="546227"/>
                </a:moveTo>
                <a:lnTo>
                  <a:pt x="501733" y="511057"/>
                </a:lnTo>
                <a:lnTo>
                  <a:pt x="467204" y="475887"/>
                </a:lnTo>
                <a:lnTo>
                  <a:pt x="432676" y="440717"/>
                </a:lnTo>
                <a:lnTo>
                  <a:pt x="398148" y="405548"/>
                </a:lnTo>
                <a:lnTo>
                  <a:pt x="363620" y="370378"/>
                </a:lnTo>
                <a:lnTo>
                  <a:pt x="329092" y="335208"/>
                </a:lnTo>
                <a:lnTo>
                  <a:pt x="294564" y="300038"/>
                </a:lnTo>
                <a:lnTo>
                  <a:pt x="260036" y="264868"/>
                </a:lnTo>
                <a:lnTo>
                  <a:pt x="225508" y="229698"/>
                </a:lnTo>
                <a:lnTo>
                  <a:pt x="190980" y="194529"/>
                </a:lnTo>
                <a:lnTo>
                  <a:pt x="156452" y="159359"/>
                </a:lnTo>
                <a:lnTo>
                  <a:pt x="121924" y="124189"/>
                </a:lnTo>
                <a:lnTo>
                  <a:pt x="87396" y="89019"/>
                </a:lnTo>
                <a:lnTo>
                  <a:pt x="52867" y="53849"/>
                </a:lnTo>
                <a:lnTo>
                  <a:pt x="18339" y="18680"/>
                </a:lnTo>
                <a:lnTo>
                  <a:pt x="0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794688" y="5276917"/>
            <a:ext cx="226060" cy="227329"/>
          </a:xfrm>
          <a:custGeom>
            <a:avLst/>
            <a:gdLst/>
            <a:ahLst/>
            <a:cxnLst/>
            <a:rect l="l" t="t" r="r" b="b"/>
            <a:pathLst>
              <a:path w="226059" h="227329">
                <a:moveTo>
                  <a:pt x="0" y="0"/>
                </a:moveTo>
                <a:lnTo>
                  <a:pt x="73505" y="227249"/>
                </a:lnTo>
                <a:lnTo>
                  <a:pt x="225856" y="775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43842" y="5418779"/>
            <a:ext cx="2678430" cy="3101975"/>
          </a:xfrm>
          <a:custGeom>
            <a:avLst/>
            <a:gdLst/>
            <a:ahLst/>
            <a:cxnLst/>
            <a:rect l="l" t="t" r="r" b="b"/>
            <a:pathLst>
              <a:path w="2678430" h="3101975">
                <a:moveTo>
                  <a:pt x="2677996" y="3101432"/>
                </a:moveTo>
                <a:lnTo>
                  <a:pt x="2644736" y="3062912"/>
                </a:lnTo>
                <a:lnTo>
                  <a:pt x="2611475" y="3024392"/>
                </a:lnTo>
                <a:lnTo>
                  <a:pt x="2578214" y="2985872"/>
                </a:lnTo>
                <a:lnTo>
                  <a:pt x="2544953" y="2947353"/>
                </a:lnTo>
                <a:lnTo>
                  <a:pt x="2511692" y="2908833"/>
                </a:lnTo>
                <a:lnTo>
                  <a:pt x="2478431" y="2870313"/>
                </a:lnTo>
                <a:lnTo>
                  <a:pt x="2445170" y="2831793"/>
                </a:lnTo>
                <a:lnTo>
                  <a:pt x="2411909" y="2793273"/>
                </a:lnTo>
                <a:lnTo>
                  <a:pt x="2378649" y="2754753"/>
                </a:lnTo>
                <a:lnTo>
                  <a:pt x="2345388" y="2716234"/>
                </a:lnTo>
                <a:lnTo>
                  <a:pt x="2312127" y="2677714"/>
                </a:lnTo>
                <a:lnTo>
                  <a:pt x="2278866" y="2639194"/>
                </a:lnTo>
                <a:lnTo>
                  <a:pt x="2245605" y="2600674"/>
                </a:lnTo>
                <a:lnTo>
                  <a:pt x="2212344" y="2562154"/>
                </a:lnTo>
                <a:lnTo>
                  <a:pt x="2179083" y="2523634"/>
                </a:lnTo>
                <a:lnTo>
                  <a:pt x="2145822" y="2485114"/>
                </a:lnTo>
                <a:lnTo>
                  <a:pt x="2112562" y="2446594"/>
                </a:lnTo>
                <a:lnTo>
                  <a:pt x="2079301" y="2408075"/>
                </a:lnTo>
                <a:lnTo>
                  <a:pt x="2046040" y="2369555"/>
                </a:lnTo>
                <a:lnTo>
                  <a:pt x="2012779" y="2331035"/>
                </a:lnTo>
                <a:lnTo>
                  <a:pt x="1979518" y="2292515"/>
                </a:lnTo>
                <a:lnTo>
                  <a:pt x="1946257" y="2253995"/>
                </a:lnTo>
                <a:lnTo>
                  <a:pt x="1912997" y="2215475"/>
                </a:lnTo>
                <a:lnTo>
                  <a:pt x="1879736" y="2176955"/>
                </a:lnTo>
                <a:lnTo>
                  <a:pt x="1846475" y="2138435"/>
                </a:lnTo>
                <a:lnTo>
                  <a:pt x="1813214" y="2099915"/>
                </a:lnTo>
                <a:lnTo>
                  <a:pt x="1779953" y="2061395"/>
                </a:lnTo>
                <a:lnTo>
                  <a:pt x="1746692" y="2022875"/>
                </a:lnTo>
                <a:lnTo>
                  <a:pt x="1713431" y="1984355"/>
                </a:lnTo>
                <a:lnTo>
                  <a:pt x="1680171" y="1945835"/>
                </a:lnTo>
                <a:lnTo>
                  <a:pt x="1646910" y="1907315"/>
                </a:lnTo>
                <a:lnTo>
                  <a:pt x="1613649" y="1868795"/>
                </a:lnTo>
                <a:lnTo>
                  <a:pt x="1580388" y="1830275"/>
                </a:lnTo>
                <a:lnTo>
                  <a:pt x="1547127" y="1791756"/>
                </a:lnTo>
                <a:lnTo>
                  <a:pt x="1513867" y="1753236"/>
                </a:lnTo>
                <a:lnTo>
                  <a:pt x="1480606" y="1714716"/>
                </a:lnTo>
                <a:lnTo>
                  <a:pt x="1447345" y="1676196"/>
                </a:lnTo>
                <a:lnTo>
                  <a:pt x="1414084" y="1637676"/>
                </a:lnTo>
                <a:lnTo>
                  <a:pt x="1380823" y="1599156"/>
                </a:lnTo>
                <a:lnTo>
                  <a:pt x="1347562" y="1560636"/>
                </a:lnTo>
                <a:lnTo>
                  <a:pt x="1314302" y="1522116"/>
                </a:lnTo>
                <a:lnTo>
                  <a:pt x="1281041" y="1483596"/>
                </a:lnTo>
                <a:lnTo>
                  <a:pt x="1247780" y="1445076"/>
                </a:lnTo>
                <a:lnTo>
                  <a:pt x="1214519" y="1406556"/>
                </a:lnTo>
                <a:lnTo>
                  <a:pt x="1181258" y="1368036"/>
                </a:lnTo>
                <a:lnTo>
                  <a:pt x="1147997" y="1329516"/>
                </a:lnTo>
                <a:lnTo>
                  <a:pt x="1114737" y="1290996"/>
                </a:lnTo>
                <a:lnTo>
                  <a:pt x="1081476" y="1252476"/>
                </a:lnTo>
                <a:lnTo>
                  <a:pt x="1048215" y="1213956"/>
                </a:lnTo>
                <a:lnTo>
                  <a:pt x="1014954" y="1175436"/>
                </a:lnTo>
                <a:lnTo>
                  <a:pt x="981693" y="1136916"/>
                </a:lnTo>
                <a:lnTo>
                  <a:pt x="948433" y="1098396"/>
                </a:lnTo>
                <a:lnTo>
                  <a:pt x="915172" y="1059876"/>
                </a:lnTo>
                <a:lnTo>
                  <a:pt x="881911" y="1021356"/>
                </a:lnTo>
                <a:lnTo>
                  <a:pt x="848650" y="982836"/>
                </a:lnTo>
                <a:lnTo>
                  <a:pt x="815389" y="944316"/>
                </a:lnTo>
                <a:lnTo>
                  <a:pt x="782129" y="905797"/>
                </a:lnTo>
                <a:lnTo>
                  <a:pt x="748868" y="867277"/>
                </a:lnTo>
                <a:lnTo>
                  <a:pt x="715607" y="828757"/>
                </a:lnTo>
                <a:lnTo>
                  <a:pt x="682346" y="790237"/>
                </a:lnTo>
                <a:lnTo>
                  <a:pt x="649085" y="751717"/>
                </a:lnTo>
                <a:lnTo>
                  <a:pt x="615825" y="713197"/>
                </a:lnTo>
                <a:lnTo>
                  <a:pt x="582564" y="674677"/>
                </a:lnTo>
                <a:lnTo>
                  <a:pt x="549303" y="636157"/>
                </a:lnTo>
                <a:lnTo>
                  <a:pt x="516042" y="597637"/>
                </a:lnTo>
                <a:lnTo>
                  <a:pt x="482781" y="559117"/>
                </a:lnTo>
                <a:lnTo>
                  <a:pt x="449520" y="520597"/>
                </a:lnTo>
                <a:lnTo>
                  <a:pt x="416260" y="482078"/>
                </a:lnTo>
                <a:lnTo>
                  <a:pt x="382999" y="443558"/>
                </a:lnTo>
                <a:lnTo>
                  <a:pt x="349738" y="405038"/>
                </a:lnTo>
                <a:lnTo>
                  <a:pt x="316477" y="366518"/>
                </a:lnTo>
                <a:lnTo>
                  <a:pt x="283216" y="327998"/>
                </a:lnTo>
                <a:lnTo>
                  <a:pt x="249956" y="289478"/>
                </a:lnTo>
                <a:lnTo>
                  <a:pt x="216695" y="250959"/>
                </a:lnTo>
                <a:lnTo>
                  <a:pt x="183434" y="212439"/>
                </a:lnTo>
                <a:lnTo>
                  <a:pt x="150173" y="173919"/>
                </a:lnTo>
                <a:lnTo>
                  <a:pt x="116912" y="135399"/>
                </a:lnTo>
                <a:lnTo>
                  <a:pt x="83652" y="96879"/>
                </a:lnTo>
                <a:lnTo>
                  <a:pt x="50391" y="58360"/>
                </a:lnTo>
                <a:lnTo>
                  <a:pt x="17130" y="19840"/>
                </a:lnTo>
                <a:lnTo>
                  <a:pt x="0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21348" y="5276917"/>
            <a:ext cx="220979" cy="231775"/>
          </a:xfrm>
          <a:custGeom>
            <a:avLst/>
            <a:gdLst/>
            <a:ahLst/>
            <a:cxnLst/>
            <a:rect l="l" t="t" r="r" b="b"/>
            <a:pathLst>
              <a:path w="220979" h="231775">
                <a:moveTo>
                  <a:pt x="0" y="0"/>
                </a:moveTo>
                <a:lnTo>
                  <a:pt x="58741" y="231469"/>
                </a:lnTo>
                <a:lnTo>
                  <a:pt x="220412" y="9187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421686" y="7228072"/>
            <a:ext cx="1069737" cy="1069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453098" y="7238544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7780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0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956580" y="6449866"/>
            <a:ext cx="2626150" cy="2626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987993" y="6460337"/>
            <a:ext cx="2563495" cy="2563495"/>
          </a:xfrm>
          <a:prstGeom prst="rect">
            <a:avLst/>
          </a:prstGeom>
          <a:solidFill>
            <a:srgbClr val="EC5D57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6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4100" spc="-65" dirty="0">
                <a:latin typeface="Arial"/>
                <a:cs typeface="Arial"/>
              </a:rPr>
              <a:t>A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3319" y="1870467"/>
            <a:ext cx="10791661" cy="7620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4748" y="2104648"/>
            <a:ext cx="8177761" cy="3937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48019" y="8690834"/>
            <a:ext cx="9675098" cy="5758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3319" y="1870467"/>
            <a:ext cx="10791661" cy="7620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08060" y="2104648"/>
            <a:ext cx="3601984" cy="1225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48019" y="8690834"/>
            <a:ext cx="9675098" cy="5758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4378" y="961092"/>
            <a:ext cx="1046670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0" dirty="0"/>
              <a:t>Central </a:t>
            </a:r>
            <a:r>
              <a:rPr spc="-440" dirty="0"/>
              <a:t>load</a:t>
            </a:r>
            <a:r>
              <a:rPr spc="-635" dirty="0"/>
              <a:t> </a:t>
            </a:r>
            <a:r>
              <a:rPr spc="-450" dirty="0"/>
              <a:t>balancer</a:t>
            </a:r>
          </a:p>
        </p:txBody>
      </p:sp>
      <p:sp>
        <p:nvSpPr>
          <p:cNvPr id="3" name="object 3"/>
          <p:cNvSpPr/>
          <p:nvPr/>
        </p:nvSpPr>
        <p:spPr>
          <a:xfrm>
            <a:off x="3956580" y="6449866"/>
            <a:ext cx="2626150" cy="2626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87993" y="6460337"/>
            <a:ext cx="2563495" cy="2563495"/>
          </a:xfrm>
          <a:prstGeom prst="rect">
            <a:avLst/>
          </a:prstGeom>
          <a:solidFill>
            <a:srgbClr val="EC5D57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6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4100" spc="-65" dirty="0">
                <a:latin typeface="Arial"/>
                <a:cs typeface="Arial"/>
              </a:rPr>
              <a:t>A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69090" y="3404430"/>
            <a:ext cx="5666225" cy="1924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00503" y="3414901"/>
            <a:ext cx="5603875" cy="1862455"/>
          </a:xfrm>
          <a:prstGeom prst="rect">
            <a:avLst/>
          </a:prstGeom>
          <a:solidFill>
            <a:srgbClr val="70BF41"/>
          </a:solidFill>
        </p:spPr>
        <p:txBody>
          <a:bodyPr vert="horz" wrap="square" lIns="0" tIns="37846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2980"/>
              </a:spcBef>
            </a:pPr>
            <a:r>
              <a:rPr sz="4100" spc="5" dirty="0">
                <a:latin typeface="Arial"/>
                <a:cs typeface="Arial"/>
              </a:rPr>
              <a:t>Registry</a:t>
            </a:r>
            <a:endParaRPr sz="41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20"/>
              </a:spcBef>
            </a:pPr>
            <a:r>
              <a:rPr sz="2950" spc="15" dirty="0">
                <a:latin typeface="Arial"/>
                <a:cs typeface="Arial"/>
              </a:rPr>
              <a:t>Consul, </a:t>
            </a:r>
            <a:r>
              <a:rPr sz="2950" spc="60" dirty="0">
                <a:latin typeface="Arial"/>
                <a:cs typeface="Arial"/>
              </a:rPr>
              <a:t>etcd,</a:t>
            </a:r>
            <a:r>
              <a:rPr sz="2950" spc="-25" dirty="0">
                <a:latin typeface="Arial"/>
                <a:cs typeface="Arial"/>
              </a:rPr>
              <a:t> </a:t>
            </a:r>
            <a:r>
              <a:rPr sz="2950" spc="15" dirty="0">
                <a:latin typeface="Arial"/>
                <a:cs typeface="Arial"/>
              </a:rPr>
              <a:t>ZooKeeper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421686" y="5946415"/>
            <a:ext cx="1069737" cy="1069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453098" y="5956886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8161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3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21686" y="8509741"/>
            <a:ext cx="1069737" cy="1069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453098" y="8520211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83515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45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002208" y="5276917"/>
            <a:ext cx="0" cy="1774825"/>
          </a:xfrm>
          <a:custGeom>
            <a:avLst/>
            <a:gdLst/>
            <a:ahLst/>
            <a:cxnLst/>
            <a:rect l="l" t="t" r="r" b="b"/>
            <a:pathLst>
              <a:path h="1774825">
                <a:moveTo>
                  <a:pt x="0" y="0"/>
                </a:moveTo>
                <a:lnTo>
                  <a:pt x="0" y="0"/>
                </a:lnTo>
                <a:lnTo>
                  <a:pt x="0" y="1748030"/>
                </a:lnTo>
                <a:lnTo>
                  <a:pt x="0" y="1774207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95405" y="7024937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0"/>
                </a:lnTo>
                <a:lnTo>
                  <a:pt x="106803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421686" y="7228072"/>
            <a:ext cx="1069737" cy="1069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453098" y="7238544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7780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0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442015" y="7228072"/>
            <a:ext cx="1120384" cy="1120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478664" y="7243779"/>
            <a:ext cx="1047115" cy="1047115"/>
          </a:xfrm>
          <a:prstGeom prst="rect">
            <a:avLst/>
          </a:prstGeom>
          <a:solidFill>
            <a:srgbClr val="A6AAA9"/>
          </a:solidFill>
          <a:ln w="10470">
            <a:solidFill>
              <a:srgbClr val="000000"/>
            </a:solidFill>
          </a:ln>
        </p:spPr>
        <p:txBody>
          <a:bodyPr vert="horz" wrap="square" lIns="0" tIns="203835" rIns="0" bIns="0" rtlCol="0">
            <a:spAutoFit/>
          </a:bodyPr>
          <a:lstStyle/>
          <a:p>
            <a:pPr marL="196215">
              <a:lnSpc>
                <a:spcPct val="100000"/>
              </a:lnSpc>
              <a:spcBef>
                <a:spcPts val="1605"/>
              </a:spcBef>
            </a:pPr>
            <a:r>
              <a:rPr sz="4100" spc="50" dirty="0">
                <a:latin typeface="Arial"/>
                <a:cs typeface="Arial"/>
              </a:rPr>
              <a:t>LB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67228" y="961092"/>
            <a:ext cx="857821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70" dirty="0"/>
              <a:t>Problems</a:t>
            </a:r>
            <a:r>
              <a:rPr spc="-645" dirty="0"/>
              <a:t> </a:t>
            </a:r>
            <a:r>
              <a:rPr spc="-355" dirty="0"/>
              <a:t>caused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712715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4413" y="3631167"/>
            <a:ext cx="1221359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Arial"/>
                <a:cs typeface="Arial"/>
              </a:rPr>
              <a:t>Need </a:t>
            </a:r>
            <a:r>
              <a:rPr sz="4100" spc="50" dirty="0">
                <a:latin typeface="Arial"/>
                <a:cs typeface="Arial"/>
              </a:rPr>
              <a:t>well-defined </a:t>
            </a:r>
            <a:r>
              <a:rPr sz="4100" spc="15" dirty="0">
                <a:latin typeface="Arial"/>
                <a:cs typeface="Arial"/>
              </a:rPr>
              <a:t>business </a:t>
            </a:r>
            <a:r>
              <a:rPr sz="4100" spc="40" dirty="0">
                <a:latin typeface="Arial"/>
                <a:cs typeface="Arial"/>
              </a:rPr>
              <a:t>domains </a:t>
            </a:r>
            <a:r>
              <a:rPr sz="4100" spc="55" dirty="0">
                <a:latin typeface="Arial"/>
                <a:cs typeface="Arial"/>
              </a:rPr>
              <a:t>for </a:t>
            </a:r>
            <a:r>
              <a:rPr sz="4100" spc="30" dirty="0">
                <a:latin typeface="Arial"/>
                <a:cs typeface="Arial"/>
              </a:rPr>
              <a:t>stable</a:t>
            </a:r>
            <a:r>
              <a:rPr sz="4100" spc="-80" dirty="0">
                <a:latin typeface="Arial"/>
                <a:cs typeface="Arial"/>
              </a:rPr>
              <a:t> </a:t>
            </a:r>
            <a:r>
              <a:rPr sz="4100" spc="-50" dirty="0">
                <a:latin typeface="Arial"/>
                <a:cs typeface="Arial"/>
              </a:rPr>
              <a:t>APIs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811" y="4958750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4413" y="4877203"/>
            <a:ext cx="112750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0" dirty="0">
                <a:latin typeface="Arial"/>
                <a:cs typeface="Arial"/>
              </a:rPr>
              <a:t>No </a:t>
            </a:r>
            <a:r>
              <a:rPr sz="4100" spc="10" dirty="0">
                <a:latin typeface="Arial"/>
                <a:cs typeface="Arial"/>
              </a:rPr>
              <a:t>more </a:t>
            </a:r>
            <a:r>
              <a:rPr sz="4100" spc="-5" dirty="0">
                <a:latin typeface="Arial"/>
                <a:cs typeface="Arial"/>
              </a:rPr>
              <a:t>shared </a:t>
            </a:r>
            <a:r>
              <a:rPr sz="4100" spc="15" dirty="0">
                <a:latin typeface="Arial"/>
                <a:cs typeface="Arial"/>
              </a:rPr>
              <a:t>DB </a:t>
            </a:r>
            <a:r>
              <a:rPr sz="4100" spc="20" dirty="0">
                <a:latin typeface="Arial"/>
                <a:cs typeface="Arial"/>
              </a:rPr>
              <a:t>— </a:t>
            </a:r>
            <a:r>
              <a:rPr sz="4100" spc="70" dirty="0">
                <a:latin typeface="Arial"/>
                <a:cs typeface="Arial"/>
              </a:rPr>
              <a:t>distributed</a:t>
            </a:r>
            <a:r>
              <a:rPr sz="4100" spc="-65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transactions?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1811" y="6204785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4413" y="6123238"/>
            <a:ext cx="652335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0" dirty="0">
                <a:latin typeface="Arial"/>
                <a:cs typeface="Arial"/>
              </a:rPr>
              <a:t>Testing </a:t>
            </a:r>
            <a:r>
              <a:rPr sz="4100" spc="55" dirty="0">
                <a:latin typeface="Arial"/>
                <a:cs typeface="Arial"/>
              </a:rPr>
              <a:t>becomes </a:t>
            </a:r>
            <a:r>
              <a:rPr sz="4100" i="1" spc="-60" dirty="0">
                <a:latin typeface="Arial"/>
                <a:cs typeface="Arial"/>
              </a:rPr>
              <a:t>really</a:t>
            </a:r>
            <a:r>
              <a:rPr sz="4100" i="1" spc="-10" dirty="0">
                <a:latin typeface="Arial"/>
                <a:cs typeface="Arial"/>
              </a:rPr>
              <a:t> hard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1811" y="7450821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4413" y="7369274"/>
            <a:ext cx="1362075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5" dirty="0">
                <a:latin typeface="Arial"/>
                <a:cs typeface="Arial"/>
              </a:rPr>
              <a:t>Require </a:t>
            </a:r>
            <a:r>
              <a:rPr sz="4100" spc="85" dirty="0">
                <a:latin typeface="Arial"/>
                <a:cs typeface="Arial"/>
              </a:rPr>
              <a:t>dev/ops </a:t>
            </a:r>
            <a:r>
              <a:rPr sz="4100" spc="25" dirty="0">
                <a:latin typeface="Arial"/>
                <a:cs typeface="Arial"/>
              </a:rPr>
              <a:t>culture: </a:t>
            </a:r>
            <a:r>
              <a:rPr sz="4100" spc="30" dirty="0">
                <a:latin typeface="Arial"/>
                <a:cs typeface="Arial"/>
              </a:rPr>
              <a:t>devs </a:t>
            </a:r>
            <a:r>
              <a:rPr sz="4100" spc="60" dirty="0">
                <a:latin typeface="Arial"/>
                <a:cs typeface="Arial"/>
              </a:rPr>
              <a:t>deploy </a:t>
            </a:r>
            <a:r>
              <a:rPr sz="4100" spc="-140" dirty="0">
                <a:latin typeface="Arial"/>
                <a:cs typeface="Arial"/>
              </a:rPr>
              <a:t>&amp; </a:t>
            </a:r>
            <a:r>
              <a:rPr sz="4100" spc="30" dirty="0">
                <a:latin typeface="Arial"/>
                <a:cs typeface="Arial"/>
              </a:rPr>
              <a:t>operate </a:t>
            </a:r>
            <a:r>
              <a:rPr sz="4100" spc="20" dirty="0">
                <a:latin typeface="Arial"/>
                <a:cs typeface="Arial"/>
              </a:rPr>
              <a:t>their</a:t>
            </a:r>
            <a:r>
              <a:rPr sz="4100" spc="-40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work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1811" y="8696856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24413" y="8615309"/>
            <a:ext cx="132511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10" dirty="0">
                <a:latin typeface="Arial"/>
                <a:cs typeface="Arial"/>
              </a:rPr>
              <a:t>Job </a:t>
            </a:r>
            <a:r>
              <a:rPr sz="4100" spc="-60" dirty="0">
                <a:latin typeface="Arial"/>
                <a:cs typeface="Arial"/>
              </a:rPr>
              <a:t>(service) </a:t>
            </a:r>
            <a:r>
              <a:rPr sz="4100" spc="40" dirty="0">
                <a:latin typeface="Arial"/>
                <a:cs typeface="Arial"/>
              </a:rPr>
              <a:t>scheduling </a:t>
            </a:r>
            <a:r>
              <a:rPr sz="4100" spc="20" dirty="0">
                <a:latin typeface="Arial"/>
                <a:cs typeface="Arial"/>
              </a:rPr>
              <a:t>— </a:t>
            </a:r>
            <a:r>
              <a:rPr sz="4100" dirty="0">
                <a:latin typeface="Arial"/>
                <a:cs typeface="Arial"/>
              </a:rPr>
              <a:t>manually </a:t>
            </a:r>
            <a:r>
              <a:rPr sz="4100" spc="60" dirty="0">
                <a:latin typeface="Arial"/>
                <a:cs typeface="Arial"/>
              </a:rPr>
              <a:t>works, </a:t>
            </a:r>
            <a:r>
              <a:rPr sz="4100" spc="55" dirty="0">
                <a:latin typeface="Arial"/>
                <a:cs typeface="Arial"/>
              </a:rPr>
              <a:t>for </a:t>
            </a:r>
            <a:r>
              <a:rPr sz="4100" spc="-70" dirty="0">
                <a:latin typeface="Arial"/>
                <a:cs typeface="Arial"/>
              </a:rPr>
              <a:t>a</a:t>
            </a:r>
            <a:r>
              <a:rPr sz="4100" spc="-215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while...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4378" y="961092"/>
            <a:ext cx="1046670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0" dirty="0"/>
              <a:t>Central </a:t>
            </a:r>
            <a:r>
              <a:rPr spc="-440" dirty="0"/>
              <a:t>load</a:t>
            </a:r>
            <a:r>
              <a:rPr spc="-635" dirty="0"/>
              <a:t> </a:t>
            </a:r>
            <a:r>
              <a:rPr spc="-450" dirty="0"/>
              <a:t>balancer</a:t>
            </a:r>
          </a:p>
        </p:txBody>
      </p:sp>
      <p:sp>
        <p:nvSpPr>
          <p:cNvPr id="3" name="object 3"/>
          <p:cNvSpPr/>
          <p:nvPr/>
        </p:nvSpPr>
        <p:spPr>
          <a:xfrm>
            <a:off x="3956580" y="6449866"/>
            <a:ext cx="2626150" cy="2626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87993" y="6460337"/>
            <a:ext cx="2563495" cy="2563495"/>
          </a:xfrm>
          <a:prstGeom prst="rect">
            <a:avLst/>
          </a:prstGeom>
          <a:solidFill>
            <a:srgbClr val="EC5D57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6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4100" spc="-65" dirty="0">
                <a:latin typeface="Arial"/>
                <a:cs typeface="Arial"/>
              </a:rPr>
              <a:t>A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69090" y="3404430"/>
            <a:ext cx="5666225" cy="1924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00503" y="3414901"/>
            <a:ext cx="5603875" cy="1862455"/>
          </a:xfrm>
          <a:prstGeom prst="rect">
            <a:avLst/>
          </a:prstGeom>
          <a:solidFill>
            <a:srgbClr val="70BF41"/>
          </a:solidFill>
        </p:spPr>
        <p:txBody>
          <a:bodyPr vert="horz" wrap="square" lIns="0" tIns="37846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2980"/>
              </a:spcBef>
            </a:pPr>
            <a:r>
              <a:rPr sz="4100" spc="5" dirty="0">
                <a:latin typeface="Arial"/>
                <a:cs typeface="Arial"/>
              </a:rPr>
              <a:t>Registry</a:t>
            </a:r>
            <a:endParaRPr sz="41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20"/>
              </a:spcBef>
            </a:pPr>
            <a:r>
              <a:rPr sz="2950" spc="15" dirty="0">
                <a:latin typeface="Arial"/>
                <a:cs typeface="Arial"/>
              </a:rPr>
              <a:t>Consul, </a:t>
            </a:r>
            <a:r>
              <a:rPr sz="2950" spc="60" dirty="0">
                <a:latin typeface="Arial"/>
                <a:cs typeface="Arial"/>
              </a:rPr>
              <a:t>etcd,</a:t>
            </a:r>
            <a:r>
              <a:rPr sz="2950" spc="-25" dirty="0">
                <a:latin typeface="Arial"/>
                <a:cs typeface="Arial"/>
              </a:rPr>
              <a:t> </a:t>
            </a:r>
            <a:r>
              <a:rPr sz="2950" spc="15" dirty="0">
                <a:latin typeface="Arial"/>
                <a:cs typeface="Arial"/>
              </a:rPr>
              <a:t>ZooKeeper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421686" y="5946415"/>
            <a:ext cx="1069737" cy="1069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453098" y="5956886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8161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3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21686" y="8509741"/>
            <a:ext cx="1069737" cy="1069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453098" y="8520211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83515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45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421686" y="7228072"/>
            <a:ext cx="1069737" cy="1069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453098" y="7238544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7780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0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442015" y="7228072"/>
            <a:ext cx="1120384" cy="1120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478664" y="7243779"/>
            <a:ext cx="1047115" cy="1047115"/>
          </a:xfrm>
          <a:prstGeom prst="rect">
            <a:avLst/>
          </a:prstGeom>
          <a:solidFill>
            <a:srgbClr val="A6AAA9"/>
          </a:solidFill>
          <a:ln w="10470">
            <a:solidFill>
              <a:srgbClr val="000000"/>
            </a:solidFill>
          </a:ln>
        </p:spPr>
        <p:txBody>
          <a:bodyPr vert="horz" wrap="square" lIns="0" tIns="203835" rIns="0" bIns="0" rtlCol="0">
            <a:spAutoFit/>
          </a:bodyPr>
          <a:lstStyle/>
          <a:p>
            <a:pPr marL="196215">
              <a:lnSpc>
                <a:spcPct val="100000"/>
              </a:lnSpc>
              <a:spcBef>
                <a:spcPts val="1605"/>
              </a:spcBef>
            </a:pPr>
            <a:r>
              <a:rPr sz="4100" spc="50" dirty="0">
                <a:latin typeface="Arial"/>
                <a:cs typeface="Arial"/>
              </a:rPr>
              <a:t>LB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530988" y="6480942"/>
            <a:ext cx="2832735" cy="962025"/>
          </a:xfrm>
          <a:custGeom>
            <a:avLst/>
            <a:gdLst/>
            <a:ahLst/>
            <a:cxnLst/>
            <a:rect l="l" t="t" r="r" b="b"/>
            <a:pathLst>
              <a:path w="2832734" h="962025">
                <a:moveTo>
                  <a:pt x="0" y="961737"/>
                </a:moveTo>
                <a:lnTo>
                  <a:pt x="48462" y="934133"/>
                </a:lnTo>
                <a:lnTo>
                  <a:pt x="96877" y="906922"/>
                </a:lnTo>
                <a:lnTo>
                  <a:pt x="145243" y="880105"/>
                </a:lnTo>
                <a:lnTo>
                  <a:pt x="193560" y="853680"/>
                </a:lnTo>
                <a:lnTo>
                  <a:pt x="241829" y="827647"/>
                </a:lnTo>
                <a:lnTo>
                  <a:pt x="290050" y="802008"/>
                </a:lnTo>
                <a:lnTo>
                  <a:pt x="338222" y="776762"/>
                </a:lnTo>
                <a:lnTo>
                  <a:pt x="386345" y="751908"/>
                </a:lnTo>
                <a:lnTo>
                  <a:pt x="434421" y="727447"/>
                </a:lnTo>
                <a:lnTo>
                  <a:pt x="482447" y="703380"/>
                </a:lnTo>
                <a:lnTo>
                  <a:pt x="530425" y="679705"/>
                </a:lnTo>
                <a:lnTo>
                  <a:pt x="578355" y="656422"/>
                </a:lnTo>
                <a:lnTo>
                  <a:pt x="626236" y="633533"/>
                </a:lnTo>
                <a:lnTo>
                  <a:pt x="674069" y="611037"/>
                </a:lnTo>
                <a:lnTo>
                  <a:pt x="721854" y="588933"/>
                </a:lnTo>
                <a:lnTo>
                  <a:pt x="769589" y="567222"/>
                </a:lnTo>
                <a:lnTo>
                  <a:pt x="817277" y="545904"/>
                </a:lnTo>
                <a:lnTo>
                  <a:pt x="864916" y="524979"/>
                </a:lnTo>
                <a:lnTo>
                  <a:pt x="912506" y="504447"/>
                </a:lnTo>
                <a:lnTo>
                  <a:pt x="960048" y="484307"/>
                </a:lnTo>
                <a:lnTo>
                  <a:pt x="1007542" y="464561"/>
                </a:lnTo>
                <a:lnTo>
                  <a:pt x="1054987" y="445207"/>
                </a:lnTo>
                <a:lnTo>
                  <a:pt x="1102384" y="426246"/>
                </a:lnTo>
                <a:lnTo>
                  <a:pt x="1149732" y="407678"/>
                </a:lnTo>
                <a:lnTo>
                  <a:pt x="1197032" y="389503"/>
                </a:lnTo>
                <a:lnTo>
                  <a:pt x="1244283" y="371721"/>
                </a:lnTo>
                <a:lnTo>
                  <a:pt x="1291486" y="354331"/>
                </a:lnTo>
                <a:lnTo>
                  <a:pt x="1338640" y="337334"/>
                </a:lnTo>
                <a:lnTo>
                  <a:pt x="1385746" y="320731"/>
                </a:lnTo>
                <a:lnTo>
                  <a:pt x="1432804" y="304520"/>
                </a:lnTo>
                <a:lnTo>
                  <a:pt x="1479813" y="288702"/>
                </a:lnTo>
                <a:lnTo>
                  <a:pt x="1526773" y="273276"/>
                </a:lnTo>
                <a:lnTo>
                  <a:pt x="1573685" y="258244"/>
                </a:lnTo>
                <a:lnTo>
                  <a:pt x="1620549" y="243604"/>
                </a:lnTo>
                <a:lnTo>
                  <a:pt x="1667364" y="229358"/>
                </a:lnTo>
                <a:lnTo>
                  <a:pt x="1714131" y="215504"/>
                </a:lnTo>
                <a:lnTo>
                  <a:pt x="1760849" y="202043"/>
                </a:lnTo>
                <a:lnTo>
                  <a:pt x="1807519" y="188975"/>
                </a:lnTo>
                <a:lnTo>
                  <a:pt x="1854140" y="176299"/>
                </a:lnTo>
                <a:lnTo>
                  <a:pt x="1900713" y="164017"/>
                </a:lnTo>
                <a:lnTo>
                  <a:pt x="1947238" y="152127"/>
                </a:lnTo>
                <a:lnTo>
                  <a:pt x="1993714" y="140630"/>
                </a:lnTo>
                <a:lnTo>
                  <a:pt x="2040141" y="129527"/>
                </a:lnTo>
                <a:lnTo>
                  <a:pt x="2086520" y="118815"/>
                </a:lnTo>
                <a:lnTo>
                  <a:pt x="2132851" y="108497"/>
                </a:lnTo>
                <a:lnTo>
                  <a:pt x="2179133" y="98572"/>
                </a:lnTo>
                <a:lnTo>
                  <a:pt x="2225367" y="89039"/>
                </a:lnTo>
                <a:lnTo>
                  <a:pt x="2271552" y="79900"/>
                </a:lnTo>
                <a:lnTo>
                  <a:pt x="2317689" y="71153"/>
                </a:lnTo>
                <a:lnTo>
                  <a:pt x="2363778" y="62799"/>
                </a:lnTo>
                <a:lnTo>
                  <a:pt x="2409818" y="54838"/>
                </a:lnTo>
                <a:lnTo>
                  <a:pt x="2455809" y="47269"/>
                </a:lnTo>
                <a:lnTo>
                  <a:pt x="2501752" y="40094"/>
                </a:lnTo>
                <a:lnTo>
                  <a:pt x="2547647" y="33311"/>
                </a:lnTo>
                <a:lnTo>
                  <a:pt x="2593493" y="26921"/>
                </a:lnTo>
                <a:lnTo>
                  <a:pt x="2639291" y="20924"/>
                </a:lnTo>
                <a:lnTo>
                  <a:pt x="2685040" y="15320"/>
                </a:lnTo>
                <a:lnTo>
                  <a:pt x="2730741" y="10109"/>
                </a:lnTo>
                <a:lnTo>
                  <a:pt x="2776393" y="5291"/>
                </a:lnTo>
                <a:lnTo>
                  <a:pt x="2821997" y="865"/>
                </a:lnTo>
                <a:lnTo>
                  <a:pt x="2832374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348703" y="6431731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0" y="0"/>
                </a:moveTo>
                <a:lnTo>
                  <a:pt x="8376" y="100164"/>
                </a:lnTo>
                <a:lnTo>
                  <a:pt x="104394" y="417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51371" y="8079595"/>
            <a:ext cx="2839085" cy="298450"/>
          </a:xfrm>
          <a:custGeom>
            <a:avLst/>
            <a:gdLst/>
            <a:ahLst/>
            <a:cxnLst/>
            <a:rect l="l" t="t" r="r" b="b"/>
            <a:pathLst>
              <a:path w="2839084" h="298450">
                <a:moveTo>
                  <a:pt x="0" y="125817"/>
                </a:moveTo>
                <a:lnTo>
                  <a:pt x="53395" y="139247"/>
                </a:lnTo>
                <a:lnTo>
                  <a:pt x="106628" y="152133"/>
                </a:lnTo>
                <a:lnTo>
                  <a:pt x="159700" y="164474"/>
                </a:lnTo>
                <a:lnTo>
                  <a:pt x="212610" y="176269"/>
                </a:lnTo>
                <a:lnTo>
                  <a:pt x="265358" y="187520"/>
                </a:lnTo>
                <a:lnTo>
                  <a:pt x="317944" y="198226"/>
                </a:lnTo>
                <a:lnTo>
                  <a:pt x="370368" y="208387"/>
                </a:lnTo>
                <a:lnTo>
                  <a:pt x="422631" y="218003"/>
                </a:lnTo>
                <a:lnTo>
                  <a:pt x="474731" y="227074"/>
                </a:lnTo>
                <a:lnTo>
                  <a:pt x="526670" y="235601"/>
                </a:lnTo>
                <a:lnTo>
                  <a:pt x="578447" y="243582"/>
                </a:lnTo>
                <a:lnTo>
                  <a:pt x="630062" y="251019"/>
                </a:lnTo>
                <a:lnTo>
                  <a:pt x="681515" y="257911"/>
                </a:lnTo>
                <a:lnTo>
                  <a:pt x="732807" y="264257"/>
                </a:lnTo>
                <a:lnTo>
                  <a:pt x="783936" y="270059"/>
                </a:lnTo>
                <a:lnTo>
                  <a:pt x="834904" y="275316"/>
                </a:lnTo>
                <a:lnTo>
                  <a:pt x="885710" y="280028"/>
                </a:lnTo>
                <a:lnTo>
                  <a:pt x="936353" y="284196"/>
                </a:lnTo>
                <a:lnTo>
                  <a:pt x="986836" y="287818"/>
                </a:lnTo>
                <a:lnTo>
                  <a:pt x="1037156" y="290895"/>
                </a:lnTo>
                <a:lnTo>
                  <a:pt x="1087314" y="293428"/>
                </a:lnTo>
                <a:lnTo>
                  <a:pt x="1137311" y="295415"/>
                </a:lnTo>
                <a:lnTo>
                  <a:pt x="1187145" y="296858"/>
                </a:lnTo>
                <a:lnTo>
                  <a:pt x="1236818" y="297756"/>
                </a:lnTo>
                <a:lnTo>
                  <a:pt x="1286329" y="298109"/>
                </a:lnTo>
                <a:lnTo>
                  <a:pt x="1335678" y="297917"/>
                </a:lnTo>
                <a:lnTo>
                  <a:pt x="1384866" y="297180"/>
                </a:lnTo>
                <a:lnTo>
                  <a:pt x="1433891" y="295898"/>
                </a:lnTo>
                <a:lnTo>
                  <a:pt x="1482754" y="294072"/>
                </a:lnTo>
                <a:lnTo>
                  <a:pt x="1531456" y="291700"/>
                </a:lnTo>
                <a:lnTo>
                  <a:pt x="1579996" y="288784"/>
                </a:lnTo>
                <a:lnTo>
                  <a:pt x="1628374" y="285323"/>
                </a:lnTo>
                <a:lnTo>
                  <a:pt x="1676590" y="281316"/>
                </a:lnTo>
                <a:lnTo>
                  <a:pt x="1724644" y="276765"/>
                </a:lnTo>
                <a:lnTo>
                  <a:pt x="1772537" y="271669"/>
                </a:lnTo>
                <a:lnTo>
                  <a:pt x="1820267" y="266028"/>
                </a:lnTo>
                <a:lnTo>
                  <a:pt x="1867836" y="259843"/>
                </a:lnTo>
                <a:lnTo>
                  <a:pt x="1915243" y="253112"/>
                </a:lnTo>
                <a:lnTo>
                  <a:pt x="1962488" y="245836"/>
                </a:lnTo>
                <a:lnTo>
                  <a:pt x="2009571" y="238016"/>
                </a:lnTo>
                <a:lnTo>
                  <a:pt x="2056492" y="229650"/>
                </a:lnTo>
                <a:lnTo>
                  <a:pt x="2103252" y="220740"/>
                </a:lnTo>
                <a:lnTo>
                  <a:pt x="2149849" y="211285"/>
                </a:lnTo>
                <a:lnTo>
                  <a:pt x="2196285" y="201285"/>
                </a:lnTo>
                <a:lnTo>
                  <a:pt x="2242559" y="190740"/>
                </a:lnTo>
                <a:lnTo>
                  <a:pt x="2288671" y="179650"/>
                </a:lnTo>
                <a:lnTo>
                  <a:pt x="2334621" y="168015"/>
                </a:lnTo>
                <a:lnTo>
                  <a:pt x="2380409" y="155836"/>
                </a:lnTo>
                <a:lnTo>
                  <a:pt x="2426036" y="143111"/>
                </a:lnTo>
                <a:lnTo>
                  <a:pt x="2471500" y="129842"/>
                </a:lnTo>
                <a:lnTo>
                  <a:pt x="2516803" y="116028"/>
                </a:lnTo>
                <a:lnTo>
                  <a:pt x="2561944" y="101668"/>
                </a:lnTo>
                <a:lnTo>
                  <a:pt x="2606923" y="86764"/>
                </a:lnTo>
                <a:lnTo>
                  <a:pt x="2651740" y="71315"/>
                </a:lnTo>
                <a:lnTo>
                  <a:pt x="2696395" y="55321"/>
                </a:lnTo>
                <a:lnTo>
                  <a:pt x="2740889" y="38783"/>
                </a:lnTo>
                <a:lnTo>
                  <a:pt x="2785220" y="21699"/>
                </a:lnTo>
                <a:lnTo>
                  <a:pt x="2829390" y="4070"/>
                </a:lnTo>
                <a:lnTo>
                  <a:pt x="283906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61296" y="8037325"/>
            <a:ext cx="112395" cy="92710"/>
          </a:xfrm>
          <a:custGeom>
            <a:avLst/>
            <a:gdLst/>
            <a:ahLst/>
            <a:cxnLst/>
            <a:rect l="l" t="t" r="r" b="b"/>
            <a:pathLst>
              <a:path w="112395" h="92709">
                <a:moveTo>
                  <a:pt x="0" y="0"/>
                </a:moveTo>
                <a:lnTo>
                  <a:pt x="38983" y="92656"/>
                </a:lnTo>
                <a:lnTo>
                  <a:pt x="112143" y="73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4378" y="961092"/>
            <a:ext cx="1046670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0" dirty="0"/>
              <a:t>Central </a:t>
            </a:r>
            <a:r>
              <a:rPr spc="-440" dirty="0"/>
              <a:t>load</a:t>
            </a:r>
            <a:r>
              <a:rPr spc="-635" dirty="0"/>
              <a:t> </a:t>
            </a:r>
            <a:r>
              <a:rPr spc="-450" dirty="0"/>
              <a:t>balancer</a:t>
            </a:r>
          </a:p>
        </p:txBody>
      </p:sp>
      <p:sp>
        <p:nvSpPr>
          <p:cNvPr id="3" name="object 3"/>
          <p:cNvSpPr/>
          <p:nvPr/>
        </p:nvSpPr>
        <p:spPr>
          <a:xfrm>
            <a:off x="3956580" y="6449866"/>
            <a:ext cx="2626150" cy="2626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87993" y="6460337"/>
            <a:ext cx="2563495" cy="2563495"/>
          </a:xfrm>
          <a:prstGeom prst="rect">
            <a:avLst/>
          </a:prstGeom>
          <a:solidFill>
            <a:srgbClr val="EC5D57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6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4100" spc="-65" dirty="0">
                <a:latin typeface="Arial"/>
                <a:cs typeface="Arial"/>
              </a:rPr>
              <a:t>A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421686" y="5946415"/>
            <a:ext cx="1069737" cy="1069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453098" y="5956886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8161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3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421686" y="8509741"/>
            <a:ext cx="1069737" cy="1069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453098" y="8520211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83515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45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21686" y="7228072"/>
            <a:ext cx="1069737" cy="1069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453098" y="7238544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7780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0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42015" y="7228072"/>
            <a:ext cx="1120384" cy="11203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78664" y="7243779"/>
            <a:ext cx="1047115" cy="1047115"/>
          </a:xfrm>
          <a:prstGeom prst="rect">
            <a:avLst/>
          </a:prstGeom>
          <a:solidFill>
            <a:srgbClr val="A6AAA9"/>
          </a:solidFill>
          <a:ln w="10470">
            <a:solidFill>
              <a:srgbClr val="000000"/>
            </a:solidFill>
          </a:ln>
        </p:spPr>
        <p:txBody>
          <a:bodyPr vert="horz" wrap="square" lIns="0" tIns="203835" rIns="0" bIns="0" rtlCol="0">
            <a:spAutoFit/>
          </a:bodyPr>
          <a:lstStyle/>
          <a:p>
            <a:pPr marL="196215">
              <a:lnSpc>
                <a:spcPct val="100000"/>
              </a:lnSpc>
              <a:spcBef>
                <a:spcPts val="1605"/>
              </a:spcBef>
            </a:pPr>
            <a:r>
              <a:rPr sz="4100" spc="50" dirty="0">
                <a:latin typeface="Arial"/>
                <a:cs typeface="Arial"/>
              </a:rPr>
              <a:t>LB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30988" y="6480942"/>
            <a:ext cx="2832735" cy="962025"/>
          </a:xfrm>
          <a:custGeom>
            <a:avLst/>
            <a:gdLst/>
            <a:ahLst/>
            <a:cxnLst/>
            <a:rect l="l" t="t" r="r" b="b"/>
            <a:pathLst>
              <a:path w="2832734" h="962025">
                <a:moveTo>
                  <a:pt x="0" y="961737"/>
                </a:moveTo>
                <a:lnTo>
                  <a:pt x="48462" y="934133"/>
                </a:lnTo>
                <a:lnTo>
                  <a:pt x="96877" y="906922"/>
                </a:lnTo>
                <a:lnTo>
                  <a:pt x="145243" y="880105"/>
                </a:lnTo>
                <a:lnTo>
                  <a:pt x="193560" y="853680"/>
                </a:lnTo>
                <a:lnTo>
                  <a:pt x="241829" y="827647"/>
                </a:lnTo>
                <a:lnTo>
                  <a:pt x="290050" y="802008"/>
                </a:lnTo>
                <a:lnTo>
                  <a:pt x="338222" y="776762"/>
                </a:lnTo>
                <a:lnTo>
                  <a:pt x="386345" y="751908"/>
                </a:lnTo>
                <a:lnTo>
                  <a:pt x="434421" y="727447"/>
                </a:lnTo>
                <a:lnTo>
                  <a:pt x="482447" y="703380"/>
                </a:lnTo>
                <a:lnTo>
                  <a:pt x="530425" y="679705"/>
                </a:lnTo>
                <a:lnTo>
                  <a:pt x="578355" y="656422"/>
                </a:lnTo>
                <a:lnTo>
                  <a:pt x="626236" y="633533"/>
                </a:lnTo>
                <a:lnTo>
                  <a:pt x="674069" y="611037"/>
                </a:lnTo>
                <a:lnTo>
                  <a:pt x="721854" y="588933"/>
                </a:lnTo>
                <a:lnTo>
                  <a:pt x="769589" y="567222"/>
                </a:lnTo>
                <a:lnTo>
                  <a:pt x="817277" y="545904"/>
                </a:lnTo>
                <a:lnTo>
                  <a:pt x="864916" y="524979"/>
                </a:lnTo>
                <a:lnTo>
                  <a:pt x="912506" y="504447"/>
                </a:lnTo>
                <a:lnTo>
                  <a:pt x="960048" y="484307"/>
                </a:lnTo>
                <a:lnTo>
                  <a:pt x="1007542" y="464561"/>
                </a:lnTo>
                <a:lnTo>
                  <a:pt x="1054987" y="445207"/>
                </a:lnTo>
                <a:lnTo>
                  <a:pt x="1102384" y="426246"/>
                </a:lnTo>
                <a:lnTo>
                  <a:pt x="1149732" y="407678"/>
                </a:lnTo>
                <a:lnTo>
                  <a:pt x="1197032" y="389503"/>
                </a:lnTo>
                <a:lnTo>
                  <a:pt x="1244283" y="371721"/>
                </a:lnTo>
                <a:lnTo>
                  <a:pt x="1291486" y="354331"/>
                </a:lnTo>
                <a:lnTo>
                  <a:pt x="1338640" y="337334"/>
                </a:lnTo>
                <a:lnTo>
                  <a:pt x="1385746" y="320731"/>
                </a:lnTo>
                <a:lnTo>
                  <a:pt x="1432804" y="304520"/>
                </a:lnTo>
                <a:lnTo>
                  <a:pt x="1479813" y="288702"/>
                </a:lnTo>
                <a:lnTo>
                  <a:pt x="1526773" y="273276"/>
                </a:lnTo>
                <a:lnTo>
                  <a:pt x="1573685" y="258244"/>
                </a:lnTo>
                <a:lnTo>
                  <a:pt x="1620549" y="243604"/>
                </a:lnTo>
                <a:lnTo>
                  <a:pt x="1667364" y="229358"/>
                </a:lnTo>
                <a:lnTo>
                  <a:pt x="1714131" y="215504"/>
                </a:lnTo>
                <a:lnTo>
                  <a:pt x="1760849" y="202043"/>
                </a:lnTo>
                <a:lnTo>
                  <a:pt x="1807519" y="188975"/>
                </a:lnTo>
                <a:lnTo>
                  <a:pt x="1854140" y="176299"/>
                </a:lnTo>
                <a:lnTo>
                  <a:pt x="1900713" y="164017"/>
                </a:lnTo>
                <a:lnTo>
                  <a:pt x="1947238" y="152127"/>
                </a:lnTo>
                <a:lnTo>
                  <a:pt x="1993714" y="140630"/>
                </a:lnTo>
                <a:lnTo>
                  <a:pt x="2040141" y="129527"/>
                </a:lnTo>
                <a:lnTo>
                  <a:pt x="2086520" y="118815"/>
                </a:lnTo>
                <a:lnTo>
                  <a:pt x="2132851" y="108497"/>
                </a:lnTo>
                <a:lnTo>
                  <a:pt x="2179133" y="98572"/>
                </a:lnTo>
                <a:lnTo>
                  <a:pt x="2225367" y="89039"/>
                </a:lnTo>
                <a:lnTo>
                  <a:pt x="2271552" y="79900"/>
                </a:lnTo>
                <a:lnTo>
                  <a:pt x="2317689" y="71153"/>
                </a:lnTo>
                <a:lnTo>
                  <a:pt x="2363778" y="62799"/>
                </a:lnTo>
                <a:lnTo>
                  <a:pt x="2409818" y="54838"/>
                </a:lnTo>
                <a:lnTo>
                  <a:pt x="2455809" y="47269"/>
                </a:lnTo>
                <a:lnTo>
                  <a:pt x="2501752" y="40094"/>
                </a:lnTo>
                <a:lnTo>
                  <a:pt x="2547647" y="33311"/>
                </a:lnTo>
                <a:lnTo>
                  <a:pt x="2593493" y="26921"/>
                </a:lnTo>
                <a:lnTo>
                  <a:pt x="2639291" y="20924"/>
                </a:lnTo>
                <a:lnTo>
                  <a:pt x="2685040" y="15320"/>
                </a:lnTo>
                <a:lnTo>
                  <a:pt x="2730741" y="10109"/>
                </a:lnTo>
                <a:lnTo>
                  <a:pt x="2776393" y="5291"/>
                </a:lnTo>
                <a:lnTo>
                  <a:pt x="2821997" y="865"/>
                </a:lnTo>
                <a:lnTo>
                  <a:pt x="2832374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48703" y="6431731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0" y="0"/>
                </a:moveTo>
                <a:lnTo>
                  <a:pt x="8376" y="100164"/>
                </a:lnTo>
                <a:lnTo>
                  <a:pt x="104394" y="417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51371" y="8079595"/>
            <a:ext cx="2839085" cy="298450"/>
          </a:xfrm>
          <a:custGeom>
            <a:avLst/>
            <a:gdLst/>
            <a:ahLst/>
            <a:cxnLst/>
            <a:rect l="l" t="t" r="r" b="b"/>
            <a:pathLst>
              <a:path w="2839084" h="298450">
                <a:moveTo>
                  <a:pt x="0" y="125817"/>
                </a:moveTo>
                <a:lnTo>
                  <a:pt x="53395" y="139247"/>
                </a:lnTo>
                <a:lnTo>
                  <a:pt x="106628" y="152133"/>
                </a:lnTo>
                <a:lnTo>
                  <a:pt x="159700" y="164474"/>
                </a:lnTo>
                <a:lnTo>
                  <a:pt x="212610" y="176269"/>
                </a:lnTo>
                <a:lnTo>
                  <a:pt x="265358" y="187520"/>
                </a:lnTo>
                <a:lnTo>
                  <a:pt x="317944" y="198226"/>
                </a:lnTo>
                <a:lnTo>
                  <a:pt x="370368" y="208387"/>
                </a:lnTo>
                <a:lnTo>
                  <a:pt x="422631" y="218003"/>
                </a:lnTo>
                <a:lnTo>
                  <a:pt x="474731" y="227074"/>
                </a:lnTo>
                <a:lnTo>
                  <a:pt x="526670" y="235601"/>
                </a:lnTo>
                <a:lnTo>
                  <a:pt x="578447" y="243582"/>
                </a:lnTo>
                <a:lnTo>
                  <a:pt x="630062" y="251019"/>
                </a:lnTo>
                <a:lnTo>
                  <a:pt x="681515" y="257911"/>
                </a:lnTo>
                <a:lnTo>
                  <a:pt x="732807" y="264257"/>
                </a:lnTo>
                <a:lnTo>
                  <a:pt x="783936" y="270059"/>
                </a:lnTo>
                <a:lnTo>
                  <a:pt x="834904" y="275316"/>
                </a:lnTo>
                <a:lnTo>
                  <a:pt x="885710" y="280028"/>
                </a:lnTo>
                <a:lnTo>
                  <a:pt x="936353" y="284196"/>
                </a:lnTo>
                <a:lnTo>
                  <a:pt x="986836" y="287818"/>
                </a:lnTo>
                <a:lnTo>
                  <a:pt x="1037156" y="290895"/>
                </a:lnTo>
                <a:lnTo>
                  <a:pt x="1087314" y="293428"/>
                </a:lnTo>
                <a:lnTo>
                  <a:pt x="1137311" y="295415"/>
                </a:lnTo>
                <a:lnTo>
                  <a:pt x="1187145" y="296858"/>
                </a:lnTo>
                <a:lnTo>
                  <a:pt x="1236818" y="297756"/>
                </a:lnTo>
                <a:lnTo>
                  <a:pt x="1286329" y="298109"/>
                </a:lnTo>
                <a:lnTo>
                  <a:pt x="1335678" y="297917"/>
                </a:lnTo>
                <a:lnTo>
                  <a:pt x="1384866" y="297180"/>
                </a:lnTo>
                <a:lnTo>
                  <a:pt x="1433891" y="295898"/>
                </a:lnTo>
                <a:lnTo>
                  <a:pt x="1482754" y="294072"/>
                </a:lnTo>
                <a:lnTo>
                  <a:pt x="1531456" y="291700"/>
                </a:lnTo>
                <a:lnTo>
                  <a:pt x="1579996" y="288784"/>
                </a:lnTo>
                <a:lnTo>
                  <a:pt x="1628374" y="285323"/>
                </a:lnTo>
                <a:lnTo>
                  <a:pt x="1676590" y="281316"/>
                </a:lnTo>
                <a:lnTo>
                  <a:pt x="1724644" y="276765"/>
                </a:lnTo>
                <a:lnTo>
                  <a:pt x="1772537" y="271669"/>
                </a:lnTo>
                <a:lnTo>
                  <a:pt x="1820267" y="266028"/>
                </a:lnTo>
                <a:lnTo>
                  <a:pt x="1867836" y="259843"/>
                </a:lnTo>
                <a:lnTo>
                  <a:pt x="1915243" y="253112"/>
                </a:lnTo>
                <a:lnTo>
                  <a:pt x="1962488" y="245836"/>
                </a:lnTo>
                <a:lnTo>
                  <a:pt x="2009571" y="238016"/>
                </a:lnTo>
                <a:lnTo>
                  <a:pt x="2056492" y="229650"/>
                </a:lnTo>
                <a:lnTo>
                  <a:pt x="2103252" y="220740"/>
                </a:lnTo>
                <a:lnTo>
                  <a:pt x="2149849" y="211285"/>
                </a:lnTo>
                <a:lnTo>
                  <a:pt x="2196285" y="201285"/>
                </a:lnTo>
                <a:lnTo>
                  <a:pt x="2242559" y="190740"/>
                </a:lnTo>
                <a:lnTo>
                  <a:pt x="2288671" y="179650"/>
                </a:lnTo>
                <a:lnTo>
                  <a:pt x="2334621" y="168015"/>
                </a:lnTo>
                <a:lnTo>
                  <a:pt x="2380409" y="155836"/>
                </a:lnTo>
                <a:lnTo>
                  <a:pt x="2426036" y="143111"/>
                </a:lnTo>
                <a:lnTo>
                  <a:pt x="2471500" y="129842"/>
                </a:lnTo>
                <a:lnTo>
                  <a:pt x="2516803" y="116028"/>
                </a:lnTo>
                <a:lnTo>
                  <a:pt x="2561944" y="101668"/>
                </a:lnTo>
                <a:lnTo>
                  <a:pt x="2606923" y="86764"/>
                </a:lnTo>
                <a:lnTo>
                  <a:pt x="2651740" y="71315"/>
                </a:lnTo>
                <a:lnTo>
                  <a:pt x="2696395" y="55321"/>
                </a:lnTo>
                <a:lnTo>
                  <a:pt x="2740889" y="38783"/>
                </a:lnTo>
                <a:lnTo>
                  <a:pt x="2785220" y="21699"/>
                </a:lnTo>
                <a:lnTo>
                  <a:pt x="2829390" y="4070"/>
                </a:lnTo>
                <a:lnTo>
                  <a:pt x="283906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61296" y="8037325"/>
            <a:ext cx="112395" cy="92710"/>
          </a:xfrm>
          <a:custGeom>
            <a:avLst/>
            <a:gdLst/>
            <a:ahLst/>
            <a:cxnLst/>
            <a:rect l="l" t="t" r="r" b="b"/>
            <a:pathLst>
              <a:path w="112395" h="92709">
                <a:moveTo>
                  <a:pt x="0" y="0"/>
                </a:moveTo>
                <a:lnTo>
                  <a:pt x="38983" y="92656"/>
                </a:lnTo>
                <a:lnTo>
                  <a:pt x="112143" y="73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442015" y="4939503"/>
            <a:ext cx="1069737" cy="1069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473428" y="4949974"/>
            <a:ext cx="1007110" cy="1007110"/>
          </a:xfrm>
          <a:prstGeom prst="rect">
            <a:avLst/>
          </a:prstGeom>
          <a:solidFill>
            <a:srgbClr val="F5D328"/>
          </a:solidFill>
        </p:spPr>
        <p:txBody>
          <a:bodyPr vert="horz" wrap="square" lIns="0" tIns="183515" rIns="0" bIns="0" rtlCol="0">
            <a:spAutoFit/>
          </a:bodyPr>
          <a:lstStyle/>
          <a:p>
            <a:pPr marL="316230">
              <a:lnSpc>
                <a:spcPct val="100000"/>
              </a:lnSpc>
              <a:spcBef>
                <a:spcPts val="1445"/>
              </a:spcBef>
            </a:pPr>
            <a:r>
              <a:rPr sz="4100" spc="15" dirty="0">
                <a:latin typeface="Arial"/>
                <a:cs typeface="Arial"/>
              </a:rPr>
              <a:t>C</a:t>
            </a:r>
            <a:endParaRPr sz="4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442015" y="9516644"/>
            <a:ext cx="1069737" cy="1069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473428" y="9527113"/>
            <a:ext cx="1007110" cy="1007110"/>
          </a:xfrm>
          <a:prstGeom prst="rect">
            <a:avLst/>
          </a:prstGeom>
          <a:solidFill>
            <a:srgbClr val="B36AE2"/>
          </a:solidFill>
        </p:spPr>
        <p:txBody>
          <a:bodyPr vert="horz" wrap="square" lIns="0" tIns="182245" rIns="0" bIns="0" rtlCol="0">
            <a:spAutoFit/>
          </a:bodyPr>
          <a:lstStyle/>
          <a:p>
            <a:pPr marL="316230">
              <a:lnSpc>
                <a:spcPct val="100000"/>
              </a:lnSpc>
              <a:spcBef>
                <a:spcPts val="1435"/>
              </a:spcBef>
            </a:pPr>
            <a:r>
              <a:rPr sz="4100" spc="-60" dirty="0">
                <a:latin typeface="Arial"/>
                <a:cs typeface="Arial"/>
              </a:rPr>
              <a:t>D</a:t>
            </a:r>
            <a:endParaRPr sz="41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818227" y="8296103"/>
            <a:ext cx="55244" cy="1142365"/>
          </a:xfrm>
          <a:custGeom>
            <a:avLst/>
            <a:gdLst/>
            <a:ahLst/>
            <a:cxnLst/>
            <a:rect l="l" t="t" r="r" b="b"/>
            <a:pathLst>
              <a:path w="55245" h="1142365">
                <a:moveTo>
                  <a:pt x="33593" y="1141881"/>
                </a:moveTo>
                <a:lnTo>
                  <a:pt x="25709" y="1079866"/>
                </a:lnTo>
                <a:lnTo>
                  <a:pt x="20023" y="1028238"/>
                </a:lnTo>
                <a:lnTo>
                  <a:pt x="15044" y="976630"/>
                </a:lnTo>
                <a:lnTo>
                  <a:pt x="10772" y="925043"/>
                </a:lnTo>
                <a:lnTo>
                  <a:pt x="7208" y="873476"/>
                </a:lnTo>
                <a:lnTo>
                  <a:pt x="4351" y="821931"/>
                </a:lnTo>
                <a:lnTo>
                  <a:pt x="2202" y="770405"/>
                </a:lnTo>
                <a:lnTo>
                  <a:pt x="760" y="718901"/>
                </a:lnTo>
                <a:lnTo>
                  <a:pt x="26" y="667417"/>
                </a:lnTo>
                <a:lnTo>
                  <a:pt x="0" y="615954"/>
                </a:lnTo>
                <a:lnTo>
                  <a:pt x="680" y="564511"/>
                </a:lnTo>
                <a:lnTo>
                  <a:pt x="2068" y="513089"/>
                </a:lnTo>
                <a:lnTo>
                  <a:pt x="4164" y="461687"/>
                </a:lnTo>
                <a:lnTo>
                  <a:pt x="6967" y="410306"/>
                </a:lnTo>
                <a:lnTo>
                  <a:pt x="10478" y="358946"/>
                </a:lnTo>
                <a:lnTo>
                  <a:pt x="14696" y="307606"/>
                </a:lnTo>
                <a:lnTo>
                  <a:pt x="19622" y="256287"/>
                </a:lnTo>
                <a:lnTo>
                  <a:pt x="25255" y="204988"/>
                </a:lnTo>
                <a:lnTo>
                  <a:pt x="31595" y="153710"/>
                </a:lnTo>
                <a:lnTo>
                  <a:pt x="38643" y="102453"/>
                </a:lnTo>
                <a:lnTo>
                  <a:pt x="46398" y="51216"/>
                </a:lnTo>
                <a:lnTo>
                  <a:pt x="5486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800580" y="9420466"/>
            <a:ext cx="99695" cy="106680"/>
          </a:xfrm>
          <a:custGeom>
            <a:avLst/>
            <a:gdLst/>
            <a:ahLst/>
            <a:cxnLst/>
            <a:rect l="l" t="t" r="r" b="b"/>
            <a:pathLst>
              <a:path w="99695" h="106679">
                <a:moveTo>
                  <a:pt x="99504" y="0"/>
                </a:moveTo>
                <a:lnTo>
                  <a:pt x="0" y="14303"/>
                </a:lnTo>
                <a:lnTo>
                  <a:pt x="64060" y="106645"/>
                </a:lnTo>
                <a:lnTo>
                  <a:pt x="99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95011" y="5956865"/>
            <a:ext cx="48260" cy="1192530"/>
          </a:xfrm>
          <a:custGeom>
            <a:avLst/>
            <a:gdLst/>
            <a:ahLst/>
            <a:cxnLst/>
            <a:rect l="l" t="t" r="r" b="b"/>
            <a:pathLst>
              <a:path w="48259" h="1192529">
                <a:moveTo>
                  <a:pt x="13559" y="1192309"/>
                </a:moveTo>
                <a:lnTo>
                  <a:pt x="20855" y="1127266"/>
                </a:lnTo>
                <a:lnTo>
                  <a:pt x="26254" y="1072908"/>
                </a:lnTo>
                <a:lnTo>
                  <a:pt x="31048" y="1018847"/>
                </a:lnTo>
                <a:lnTo>
                  <a:pt x="35238" y="965083"/>
                </a:lnTo>
                <a:lnTo>
                  <a:pt x="38823" y="911616"/>
                </a:lnTo>
                <a:lnTo>
                  <a:pt x="41804" y="858446"/>
                </a:lnTo>
                <a:lnTo>
                  <a:pt x="44181" y="805573"/>
                </a:lnTo>
                <a:lnTo>
                  <a:pt x="45953" y="752997"/>
                </a:lnTo>
                <a:lnTo>
                  <a:pt x="47121" y="700719"/>
                </a:lnTo>
                <a:lnTo>
                  <a:pt x="47684" y="648737"/>
                </a:lnTo>
                <a:lnTo>
                  <a:pt x="47642" y="597052"/>
                </a:lnTo>
                <a:lnTo>
                  <a:pt x="46997" y="545664"/>
                </a:lnTo>
                <a:lnTo>
                  <a:pt x="45747" y="494573"/>
                </a:lnTo>
                <a:lnTo>
                  <a:pt x="43892" y="443780"/>
                </a:lnTo>
                <a:lnTo>
                  <a:pt x="41433" y="393283"/>
                </a:lnTo>
                <a:lnTo>
                  <a:pt x="38369" y="343083"/>
                </a:lnTo>
                <a:lnTo>
                  <a:pt x="34701" y="293180"/>
                </a:lnTo>
                <a:lnTo>
                  <a:pt x="30429" y="243574"/>
                </a:lnTo>
                <a:lnTo>
                  <a:pt x="25552" y="194265"/>
                </a:lnTo>
                <a:lnTo>
                  <a:pt x="20070" y="145254"/>
                </a:lnTo>
                <a:lnTo>
                  <a:pt x="13985" y="96539"/>
                </a:lnTo>
                <a:lnTo>
                  <a:pt x="7294" y="48121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59997" y="7132578"/>
            <a:ext cx="100330" cy="106045"/>
          </a:xfrm>
          <a:custGeom>
            <a:avLst/>
            <a:gdLst/>
            <a:ahLst/>
            <a:cxnLst/>
            <a:rect l="l" t="t" r="r" b="b"/>
            <a:pathLst>
              <a:path w="100329" h="106045">
                <a:moveTo>
                  <a:pt x="0" y="0"/>
                </a:moveTo>
                <a:lnTo>
                  <a:pt x="37454" y="105954"/>
                </a:lnTo>
                <a:lnTo>
                  <a:pt x="99745" y="12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072723" y="6015880"/>
            <a:ext cx="401320" cy="1464310"/>
          </a:xfrm>
          <a:custGeom>
            <a:avLst/>
            <a:gdLst/>
            <a:ahLst/>
            <a:cxnLst/>
            <a:rect l="l" t="t" r="r" b="b"/>
            <a:pathLst>
              <a:path w="401320" h="1464309">
                <a:moveTo>
                  <a:pt x="400704" y="1463986"/>
                </a:moveTo>
                <a:lnTo>
                  <a:pt x="360255" y="1432949"/>
                </a:lnTo>
                <a:lnTo>
                  <a:pt x="321956" y="1401450"/>
                </a:lnTo>
                <a:lnTo>
                  <a:pt x="285809" y="1369489"/>
                </a:lnTo>
                <a:lnTo>
                  <a:pt x="251812" y="1337067"/>
                </a:lnTo>
                <a:lnTo>
                  <a:pt x="219967" y="1304183"/>
                </a:lnTo>
                <a:lnTo>
                  <a:pt x="190273" y="1270837"/>
                </a:lnTo>
                <a:lnTo>
                  <a:pt x="162730" y="1237030"/>
                </a:lnTo>
                <a:lnTo>
                  <a:pt x="137338" y="1202761"/>
                </a:lnTo>
                <a:lnTo>
                  <a:pt x="114097" y="1168030"/>
                </a:lnTo>
                <a:lnTo>
                  <a:pt x="93008" y="1132838"/>
                </a:lnTo>
                <a:lnTo>
                  <a:pt x="74069" y="1097184"/>
                </a:lnTo>
                <a:lnTo>
                  <a:pt x="57282" y="1061069"/>
                </a:lnTo>
                <a:lnTo>
                  <a:pt x="42645" y="1024492"/>
                </a:lnTo>
                <a:lnTo>
                  <a:pt x="30160" y="987453"/>
                </a:lnTo>
                <a:lnTo>
                  <a:pt x="19826" y="949952"/>
                </a:lnTo>
                <a:lnTo>
                  <a:pt x="11642" y="911990"/>
                </a:lnTo>
                <a:lnTo>
                  <a:pt x="5610" y="873566"/>
                </a:lnTo>
                <a:lnTo>
                  <a:pt x="1729" y="834681"/>
                </a:lnTo>
                <a:lnTo>
                  <a:pt x="0" y="795334"/>
                </a:lnTo>
                <a:lnTo>
                  <a:pt x="421" y="755525"/>
                </a:lnTo>
                <a:lnTo>
                  <a:pt x="2993" y="715254"/>
                </a:lnTo>
                <a:lnTo>
                  <a:pt x="7716" y="674522"/>
                </a:lnTo>
                <a:lnTo>
                  <a:pt x="14591" y="633329"/>
                </a:lnTo>
                <a:lnTo>
                  <a:pt x="23617" y="591673"/>
                </a:lnTo>
                <a:lnTo>
                  <a:pt x="34793" y="549556"/>
                </a:lnTo>
                <a:lnTo>
                  <a:pt x="48121" y="506977"/>
                </a:lnTo>
                <a:lnTo>
                  <a:pt x="63600" y="463937"/>
                </a:lnTo>
                <a:lnTo>
                  <a:pt x="81230" y="420435"/>
                </a:lnTo>
                <a:lnTo>
                  <a:pt x="101011" y="376471"/>
                </a:lnTo>
                <a:lnTo>
                  <a:pt x="122943" y="332046"/>
                </a:lnTo>
                <a:lnTo>
                  <a:pt x="147026" y="287159"/>
                </a:lnTo>
                <a:lnTo>
                  <a:pt x="173261" y="241811"/>
                </a:lnTo>
                <a:lnTo>
                  <a:pt x="201646" y="196000"/>
                </a:lnTo>
                <a:lnTo>
                  <a:pt x="232183" y="149728"/>
                </a:lnTo>
                <a:lnTo>
                  <a:pt x="264870" y="102995"/>
                </a:lnTo>
                <a:lnTo>
                  <a:pt x="299709" y="55800"/>
                </a:lnTo>
                <a:lnTo>
                  <a:pt x="336699" y="8143"/>
                </a:lnTo>
                <a:lnTo>
                  <a:pt x="343414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370699" y="5946405"/>
            <a:ext cx="102870" cy="109855"/>
          </a:xfrm>
          <a:custGeom>
            <a:avLst/>
            <a:gdLst/>
            <a:ahLst/>
            <a:cxnLst/>
            <a:rect l="l" t="t" r="r" b="b"/>
            <a:pathLst>
              <a:path w="102870" h="109854">
                <a:moveTo>
                  <a:pt x="102729" y="0"/>
                </a:moveTo>
                <a:lnTo>
                  <a:pt x="0" y="45579"/>
                </a:lnTo>
                <a:lnTo>
                  <a:pt x="77547" y="109525"/>
                </a:lnTo>
                <a:lnTo>
                  <a:pt x="102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615367" y="6935296"/>
            <a:ext cx="2837815" cy="1420495"/>
          </a:xfrm>
          <a:custGeom>
            <a:avLst/>
            <a:gdLst/>
            <a:ahLst/>
            <a:cxnLst/>
            <a:rect l="l" t="t" r="r" b="b"/>
            <a:pathLst>
              <a:path w="2837815" h="1420495">
                <a:moveTo>
                  <a:pt x="0" y="1369790"/>
                </a:moveTo>
                <a:lnTo>
                  <a:pt x="38957" y="1382077"/>
                </a:lnTo>
                <a:lnTo>
                  <a:pt x="98436" y="1396693"/>
                </a:lnTo>
                <a:lnTo>
                  <a:pt x="159499" y="1407778"/>
                </a:lnTo>
                <a:lnTo>
                  <a:pt x="222144" y="1415332"/>
                </a:lnTo>
                <a:lnTo>
                  <a:pt x="286372" y="1419354"/>
                </a:lnTo>
                <a:lnTo>
                  <a:pt x="319080" y="1420042"/>
                </a:lnTo>
                <a:lnTo>
                  <a:pt x="352184" y="1419846"/>
                </a:lnTo>
                <a:lnTo>
                  <a:pt x="419578" y="1416807"/>
                </a:lnTo>
                <a:lnTo>
                  <a:pt x="488556" y="1410236"/>
                </a:lnTo>
                <a:lnTo>
                  <a:pt x="559116" y="1400135"/>
                </a:lnTo>
                <a:lnTo>
                  <a:pt x="631260" y="1386502"/>
                </a:lnTo>
                <a:lnTo>
                  <a:pt x="704987" y="1369338"/>
                </a:lnTo>
                <a:lnTo>
                  <a:pt x="742444" y="1359432"/>
                </a:lnTo>
                <a:lnTo>
                  <a:pt x="780296" y="1348644"/>
                </a:lnTo>
                <a:lnTo>
                  <a:pt x="818545" y="1336972"/>
                </a:lnTo>
                <a:lnTo>
                  <a:pt x="857189" y="1324418"/>
                </a:lnTo>
                <a:lnTo>
                  <a:pt x="896229" y="1310981"/>
                </a:lnTo>
                <a:lnTo>
                  <a:pt x="935665" y="1296661"/>
                </a:lnTo>
                <a:lnTo>
                  <a:pt x="975497" y="1281458"/>
                </a:lnTo>
                <a:lnTo>
                  <a:pt x="1015724" y="1265373"/>
                </a:lnTo>
                <a:lnTo>
                  <a:pt x="1056347" y="1248405"/>
                </a:lnTo>
                <a:lnTo>
                  <a:pt x="1097366" y="1230554"/>
                </a:lnTo>
                <a:lnTo>
                  <a:pt x="1138781" y="1211820"/>
                </a:lnTo>
                <a:lnTo>
                  <a:pt x="1180591" y="1192204"/>
                </a:lnTo>
                <a:lnTo>
                  <a:pt x="1222798" y="1171704"/>
                </a:lnTo>
                <a:lnTo>
                  <a:pt x="1265400" y="1150322"/>
                </a:lnTo>
                <a:lnTo>
                  <a:pt x="1308398" y="1128058"/>
                </a:lnTo>
                <a:lnTo>
                  <a:pt x="1351791" y="1104910"/>
                </a:lnTo>
                <a:lnTo>
                  <a:pt x="1395580" y="1080880"/>
                </a:lnTo>
                <a:lnTo>
                  <a:pt x="1439766" y="1055967"/>
                </a:lnTo>
                <a:lnTo>
                  <a:pt x="1484347" y="1030171"/>
                </a:lnTo>
                <a:lnTo>
                  <a:pt x="1529323" y="1003492"/>
                </a:lnTo>
                <a:lnTo>
                  <a:pt x="1574696" y="975931"/>
                </a:lnTo>
                <a:lnTo>
                  <a:pt x="1620464" y="947487"/>
                </a:lnTo>
                <a:lnTo>
                  <a:pt x="1666628" y="918160"/>
                </a:lnTo>
                <a:lnTo>
                  <a:pt x="1713188" y="887950"/>
                </a:lnTo>
                <a:lnTo>
                  <a:pt x="1760143" y="856858"/>
                </a:lnTo>
                <a:lnTo>
                  <a:pt x="1807495" y="824883"/>
                </a:lnTo>
                <a:lnTo>
                  <a:pt x="1855242" y="792025"/>
                </a:lnTo>
                <a:lnTo>
                  <a:pt x="1903385" y="758284"/>
                </a:lnTo>
                <a:lnTo>
                  <a:pt x="1951923" y="723661"/>
                </a:lnTo>
                <a:lnTo>
                  <a:pt x="2000858" y="688155"/>
                </a:lnTo>
                <a:lnTo>
                  <a:pt x="2050188" y="651766"/>
                </a:lnTo>
                <a:lnTo>
                  <a:pt x="2099914" y="614494"/>
                </a:lnTo>
                <a:lnTo>
                  <a:pt x="2150036" y="576339"/>
                </a:lnTo>
                <a:lnTo>
                  <a:pt x="2200553" y="537302"/>
                </a:lnTo>
                <a:lnTo>
                  <a:pt x="2251467" y="497382"/>
                </a:lnTo>
                <a:lnTo>
                  <a:pt x="2302776" y="456579"/>
                </a:lnTo>
                <a:lnTo>
                  <a:pt x="2354481" y="414894"/>
                </a:lnTo>
                <a:lnTo>
                  <a:pt x="2406582" y="372325"/>
                </a:lnTo>
                <a:lnTo>
                  <a:pt x="2459078" y="328874"/>
                </a:lnTo>
                <a:lnTo>
                  <a:pt x="2511970" y="284540"/>
                </a:lnTo>
                <a:lnTo>
                  <a:pt x="2565258" y="239324"/>
                </a:lnTo>
                <a:lnTo>
                  <a:pt x="2618942" y="193225"/>
                </a:lnTo>
                <a:lnTo>
                  <a:pt x="2673022" y="146242"/>
                </a:lnTo>
                <a:lnTo>
                  <a:pt x="2727497" y="98378"/>
                </a:lnTo>
                <a:lnTo>
                  <a:pt x="2782369" y="49630"/>
                </a:lnTo>
                <a:lnTo>
                  <a:pt x="283763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530988" y="8261643"/>
            <a:ext cx="111760" cy="94615"/>
          </a:xfrm>
          <a:custGeom>
            <a:avLst/>
            <a:gdLst/>
            <a:ahLst/>
            <a:cxnLst/>
            <a:rect l="l" t="t" r="r" b="b"/>
            <a:pathLst>
              <a:path w="111759" h="94615">
                <a:moveTo>
                  <a:pt x="111724" y="0"/>
                </a:moveTo>
                <a:lnTo>
                  <a:pt x="0" y="11989"/>
                </a:lnTo>
                <a:lnTo>
                  <a:pt x="76646" y="94196"/>
                </a:lnTo>
                <a:lnTo>
                  <a:pt x="1117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42015" y="9516644"/>
            <a:ext cx="1069737" cy="1069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73428" y="9527113"/>
            <a:ext cx="1007110" cy="1007110"/>
          </a:xfrm>
          <a:custGeom>
            <a:avLst/>
            <a:gdLst/>
            <a:ahLst/>
            <a:cxnLst/>
            <a:rect l="l" t="t" r="r" b="b"/>
            <a:pathLst>
              <a:path w="1007109" h="1007109">
                <a:moveTo>
                  <a:pt x="0" y="0"/>
                </a:moveTo>
                <a:lnTo>
                  <a:pt x="1006880" y="0"/>
                </a:lnTo>
                <a:lnTo>
                  <a:pt x="1006880" y="1006913"/>
                </a:lnTo>
                <a:lnTo>
                  <a:pt x="0" y="1006913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77577" y="9693810"/>
            <a:ext cx="3943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0" dirty="0">
                <a:latin typeface="Arial"/>
                <a:cs typeface="Arial"/>
              </a:rPr>
              <a:t>D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14378" y="961092"/>
            <a:ext cx="1046670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0" dirty="0"/>
              <a:t>Central </a:t>
            </a:r>
            <a:r>
              <a:rPr spc="-440" dirty="0"/>
              <a:t>load</a:t>
            </a:r>
            <a:r>
              <a:rPr spc="-635" dirty="0"/>
              <a:t> </a:t>
            </a:r>
            <a:r>
              <a:rPr spc="-450" dirty="0"/>
              <a:t>balancer</a:t>
            </a:r>
          </a:p>
        </p:txBody>
      </p:sp>
      <p:sp>
        <p:nvSpPr>
          <p:cNvPr id="6" name="object 6"/>
          <p:cNvSpPr/>
          <p:nvPr/>
        </p:nvSpPr>
        <p:spPr>
          <a:xfrm>
            <a:off x="3956580" y="6449866"/>
            <a:ext cx="2626150" cy="2626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87993" y="6460337"/>
            <a:ext cx="2563495" cy="2563495"/>
          </a:xfrm>
          <a:custGeom>
            <a:avLst/>
            <a:gdLst/>
            <a:ahLst/>
            <a:cxnLst/>
            <a:rect l="l" t="t" r="r" b="b"/>
            <a:pathLst>
              <a:path w="2563495" h="2563495">
                <a:moveTo>
                  <a:pt x="0" y="0"/>
                </a:moveTo>
                <a:lnTo>
                  <a:pt x="2563314" y="0"/>
                </a:lnTo>
                <a:lnTo>
                  <a:pt x="2563314" y="2563325"/>
                </a:lnTo>
                <a:lnTo>
                  <a:pt x="0" y="2563325"/>
                </a:lnTo>
                <a:lnTo>
                  <a:pt x="0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86621" y="7400687"/>
            <a:ext cx="3651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5" dirty="0">
                <a:latin typeface="Arial"/>
                <a:cs typeface="Arial"/>
              </a:rPr>
              <a:t>A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21686" y="5946415"/>
            <a:ext cx="1069737" cy="1069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453098" y="5956886"/>
            <a:ext cx="1007110" cy="1007110"/>
          </a:xfrm>
          <a:custGeom>
            <a:avLst/>
            <a:gdLst/>
            <a:ahLst/>
            <a:cxnLst/>
            <a:rect l="l" t="t" r="r" b="b"/>
            <a:pathLst>
              <a:path w="1007109" h="1007109">
                <a:moveTo>
                  <a:pt x="0" y="0"/>
                </a:moveTo>
                <a:lnTo>
                  <a:pt x="1006880" y="0"/>
                </a:lnTo>
                <a:lnTo>
                  <a:pt x="1006880" y="1006911"/>
                </a:lnTo>
                <a:lnTo>
                  <a:pt x="0" y="1006911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766984" y="6123238"/>
            <a:ext cx="3841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421686" y="8509741"/>
            <a:ext cx="1069737" cy="1069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453098" y="8520211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83515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45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421686" y="7228072"/>
            <a:ext cx="1069737" cy="1069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453098" y="7238544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7780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0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2015" y="7228072"/>
            <a:ext cx="1120384" cy="11203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478664" y="7243779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478664" y="7243779"/>
            <a:ext cx="1047115" cy="1047115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203835" rIns="0" bIns="0" rtlCol="0">
            <a:spAutoFit/>
          </a:bodyPr>
          <a:lstStyle/>
          <a:p>
            <a:pPr marL="196215">
              <a:lnSpc>
                <a:spcPct val="100000"/>
              </a:lnSpc>
              <a:spcBef>
                <a:spcPts val="1605"/>
              </a:spcBef>
            </a:pPr>
            <a:r>
              <a:rPr sz="4100" spc="50" dirty="0">
                <a:latin typeface="Arial"/>
                <a:cs typeface="Arial"/>
              </a:rPr>
              <a:t>LB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530988" y="6480942"/>
            <a:ext cx="2832735" cy="962025"/>
          </a:xfrm>
          <a:custGeom>
            <a:avLst/>
            <a:gdLst/>
            <a:ahLst/>
            <a:cxnLst/>
            <a:rect l="l" t="t" r="r" b="b"/>
            <a:pathLst>
              <a:path w="2832734" h="962025">
                <a:moveTo>
                  <a:pt x="0" y="961737"/>
                </a:moveTo>
                <a:lnTo>
                  <a:pt x="48462" y="934133"/>
                </a:lnTo>
                <a:lnTo>
                  <a:pt x="96877" y="906922"/>
                </a:lnTo>
                <a:lnTo>
                  <a:pt x="145243" y="880105"/>
                </a:lnTo>
                <a:lnTo>
                  <a:pt x="193560" y="853680"/>
                </a:lnTo>
                <a:lnTo>
                  <a:pt x="241829" y="827647"/>
                </a:lnTo>
                <a:lnTo>
                  <a:pt x="290050" y="802008"/>
                </a:lnTo>
                <a:lnTo>
                  <a:pt x="338222" y="776762"/>
                </a:lnTo>
                <a:lnTo>
                  <a:pt x="386345" y="751908"/>
                </a:lnTo>
                <a:lnTo>
                  <a:pt x="434421" y="727447"/>
                </a:lnTo>
                <a:lnTo>
                  <a:pt x="482447" y="703380"/>
                </a:lnTo>
                <a:lnTo>
                  <a:pt x="530425" y="679705"/>
                </a:lnTo>
                <a:lnTo>
                  <a:pt x="578355" y="656422"/>
                </a:lnTo>
                <a:lnTo>
                  <a:pt x="626236" y="633533"/>
                </a:lnTo>
                <a:lnTo>
                  <a:pt x="674069" y="611037"/>
                </a:lnTo>
                <a:lnTo>
                  <a:pt x="721854" y="588933"/>
                </a:lnTo>
                <a:lnTo>
                  <a:pt x="769589" y="567222"/>
                </a:lnTo>
                <a:lnTo>
                  <a:pt x="817277" y="545904"/>
                </a:lnTo>
                <a:lnTo>
                  <a:pt x="864916" y="524979"/>
                </a:lnTo>
                <a:lnTo>
                  <a:pt x="912506" y="504447"/>
                </a:lnTo>
                <a:lnTo>
                  <a:pt x="960048" y="484307"/>
                </a:lnTo>
                <a:lnTo>
                  <a:pt x="1007542" y="464561"/>
                </a:lnTo>
                <a:lnTo>
                  <a:pt x="1054987" y="445207"/>
                </a:lnTo>
                <a:lnTo>
                  <a:pt x="1102384" y="426246"/>
                </a:lnTo>
                <a:lnTo>
                  <a:pt x="1149732" y="407678"/>
                </a:lnTo>
                <a:lnTo>
                  <a:pt x="1197032" y="389503"/>
                </a:lnTo>
                <a:lnTo>
                  <a:pt x="1244283" y="371721"/>
                </a:lnTo>
                <a:lnTo>
                  <a:pt x="1291486" y="354331"/>
                </a:lnTo>
                <a:lnTo>
                  <a:pt x="1338640" y="337334"/>
                </a:lnTo>
                <a:lnTo>
                  <a:pt x="1385746" y="320731"/>
                </a:lnTo>
                <a:lnTo>
                  <a:pt x="1432804" y="304520"/>
                </a:lnTo>
                <a:lnTo>
                  <a:pt x="1479813" y="288702"/>
                </a:lnTo>
                <a:lnTo>
                  <a:pt x="1526773" y="273276"/>
                </a:lnTo>
                <a:lnTo>
                  <a:pt x="1573685" y="258244"/>
                </a:lnTo>
                <a:lnTo>
                  <a:pt x="1620549" y="243604"/>
                </a:lnTo>
                <a:lnTo>
                  <a:pt x="1667364" y="229358"/>
                </a:lnTo>
                <a:lnTo>
                  <a:pt x="1714131" y="215504"/>
                </a:lnTo>
                <a:lnTo>
                  <a:pt x="1760849" y="202043"/>
                </a:lnTo>
                <a:lnTo>
                  <a:pt x="1807519" y="188975"/>
                </a:lnTo>
                <a:lnTo>
                  <a:pt x="1854140" y="176299"/>
                </a:lnTo>
                <a:lnTo>
                  <a:pt x="1900713" y="164017"/>
                </a:lnTo>
                <a:lnTo>
                  <a:pt x="1947238" y="152127"/>
                </a:lnTo>
                <a:lnTo>
                  <a:pt x="1993714" y="140630"/>
                </a:lnTo>
                <a:lnTo>
                  <a:pt x="2040141" y="129527"/>
                </a:lnTo>
                <a:lnTo>
                  <a:pt x="2086520" y="118815"/>
                </a:lnTo>
                <a:lnTo>
                  <a:pt x="2132851" y="108497"/>
                </a:lnTo>
                <a:lnTo>
                  <a:pt x="2179133" y="98572"/>
                </a:lnTo>
                <a:lnTo>
                  <a:pt x="2225367" y="89039"/>
                </a:lnTo>
                <a:lnTo>
                  <a:pt x="2271552" y="79900"/>
                </a:lnTo>
                <a:lnTo>
                  <a:pt x="2317689" y="71153"/>
                </a:lnTo>
                <a:lnTo>
                  <a:pt x="2363778" y="62799"/>
                </a:lnTo>
                <a:lnTo>
                  <a:pt x="2409818" y="54838"/>
                </a:lnTo>
                <a:lnTo>
                  <a:pt x="2455809" y="47269"/>
                </a:lnTo>
                <a:lnTo>
                  <a:pt x="2501752" y="40094"/>
                </a:lnTo>
                <a:lnTo>
                  <a:pt x="2547647" y="33311"/>
                </a:lnTo>
                <a:lnTo>
                  <a:pt x="2593493" y="26921"/>
                </a:lnTo>
                <a:lnTo>
                  <a:pt x="2639291" y="20924"/>
                </a:lnTo>
                <a:lnTo>
                  <a:pt x="2685040" y="15320"/>
                </a:lnTo>
                <a:lnTo>
                  <a:pt x="2730741" y="10109"/>
                </a:lnTo>
                <a:lnTo>
                  <a:pt x="2776393" y="5291"/>
                </a:lnTo>
                <a:lnTo>
                  <a:pt x="2821997" y="865"/>
                </a:lnTo>
                <a:lnTo>
                  <a:pt x="2832374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348703" y="6431731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0" y="0"/>
                </a:moveTo>
                <a:lnTo>
                  <a:pt x="8376" y="100164"/>
                </a:lnTo>
                <a:lnTo>
                  <a:pt x="104394" y="417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51371" y="8079595"/>
            <a:ext cx="2839085" cy="298450"/>
          </a:xfrm>
          <a:custGeom>
            <a:avLst/>
            <a:gdLst/>
            <a:ahLst/>
            <a:cxnLst/>
            <a:rect l="l" t="t" r="r" b="b"/>
            <a:pathLst>
              <a:path w="2839084" h="298450">
                <a:moveTo>
                  <a:pt x="0" y="125817"/>
                </a:moveTo>
                <a:lnTo>
                  <a:pt x="53395" y="139247"/>
                </a:lnTo>
                <a:lnTo>
                  <a:pt x="106628" y="152133"/>
                </a:lnTo>
                <a:lnTo>
                  <a:pt x="159700" y="164474"/>
                </a:lnTo>
                <a:lnTo>
                  <a:pt x="212610" y="176269"/>
                </a:lnTo>
                <a:lnTo>
                  <a:pt x="265358" y="187520"/>
                </a:lnTo>
                <a:lnTo>
                  <a:pt x="317944" y="198226"/>
                </a:lnTo>
                <a:lnTo>
                  <a:pt x="370368" y="208387"/>
                </a:lnTo>
                <a:lnTo>
                  <a:pt x="422631" y="218003"/>
                </a:lnTo>
                <a:lnTo>
                  <a:pt x="474731" y="227074"/>
                </a:lnTo>
                <a:lnTo>
                  <a:pt x="526670" y="235601"/>
                </a:lnTo>
                <a:lnTo>
                  <a:pt x="578447" y="243582"/>
                </a:lnTo>
                <a:lnTo>
                  <a:pt x="630062" y="251019"/>
                </a:lnTo>
                <a:lnTo>
                  <a:pt x="681515" y="257911"/>
                </a:lnTo>
                <a:lnTo>
                  <a:pt x="732807" y="264257"/>
                </a:lnTo>
                <a:lnTo>
                  <a:pt x="783936" y="270059"/>
                </a:lnTo>
                <a:lnTo>
                  <a:pt x="834904" y="275316"/>
                </a:lnTo>
                <a:lnTo>
                  <a:pt x="885710" y="280028"/>
                </a:lnTo>
                <a:lnTo>
                  <a:pt x="936353" y="284196"/>
                </a:lnTo>
                <a:lnTo>
                  <a:pt x="986836" y="287818"/>
                </a:lnTo>
                <a:lnTo>
                  <a:pt x="1037156" y="290895"/>
                </a:lnTo>
                <a:lnTo>
                  <a:pt x="1087314" y="293428"/>
                </a:lnTo>
                <a:lnTo>
                  <a:pt x="1137311" y="295415"/>
                </a:lnTo>
                <a:lnTo>
                  <a:pt x="1187145" y="296858"/>
                </a:lnTo>
                <a:lnTo>
                  <a:pt x="1236818" y="297756"/>
                </a:lnTo>
                <a:lnTo>
                  <a:pt x="1286329" y="298109"/>
                </a:lnTo>
                <a:lnTo>
                  <a:pt x="1335678" y="297917"/>
                </a:lnTo>
                <a:lnTo>
                  <a:pt x="1384866" y="297180"/>
                </a:lnTo>
                <a:lnTo>
                  <a:pt x="1433891" y="295898"/>
                </a:lnTo>
                <a:lnTo>
                  <a:pt x="1482754" y="294072"/>
                </a:lnTo>
                <a:lnTo>
                  <a:pt x="1531456" y="291700"/>
                </a:lnTo>
                <a:lnTo>
                  <a:pt x="1579996" y="288784"/>
                </a:lnTo>
                <a:lnTo>
                  <a:pt x="1628374" y="285323"/>
                </a:lnTo>
                <a:lnTo>
                  <a:pt x="1676590" y="281316"/>
                </a:lnTo>
                <a:lnTo>
                  <a:pt x="1724644" y="276765"/>
                </a:lnTo>
                <a:lnTo>
                  <a:pt x="1772537" y="271669"/>
                </a:lnTo>
                <a:lnTo>
                  <a:pt x="1820267" y="266028"/>
                </a:lnTo>
                <a:lnTo>
                  <a:pt x="1867836" y="259843"/>
                </a:lnTo>
                <a:lnTo>
                  <a:pt x="1915243" y="253112"/>
                </a:lnTo>
                <a:lnTo>
                  <a:pt x="1962488" y="245836"/>
                </a:lnTo>
                <a:lnTo>
                  <a:pt x="2009571" y="238016"/>
                </a:lnTo>
                <a:lnTo>
                  <a:pt x="2056492" y="229650"/>
                </a:lnTo>
                <a:lnTo>
                  <a:pt x="2103252" y="220740"/>
                </a:lnTo>
                <a:lnTo>
                  <a:pt x="2149849" y="211285"/>
                </a:lnTo>
                <a:lnTo>
                  <a:pt x="2196285" y="201285"/>
                </a:lnTo>
                <a:lnTo>
                  <a:pt x="2242559" y="190740"/>
                </a:lnTo>
                <a:lnTo>
                  <a:pt x="2288671" y="179650"/>
                </a:lnTo>
                <a:lnTo>
                  <a:pt x="2334621" y="168015"/>
                </a:lnTo>
                <a:lnTo>
                  <a:pt x="2380409" y="155836"/>
                </a:lnTo>
                <a:lnTo>
                  <a:pt x="2426036" y="143111"/>
                </a:lnTo>
                <a:lnTo>
                  <a:pt x="2471500" y="129842"/>
                </a:lnTo>
                <a:lnTo>
                  <a:pt x="2516803" y="116028"/>
                </a:lnTo>
                <a:lnTo>
                  <a:pt x="2561944" y="101668"/>
                </a:lnTo>
                <a:lnTo>
                  <a:pt x="2606923" y="86764"/>
                </a:lnTo>
                <a:lnTo>
                  <a:pt x="2651740" y="71315"/>
                </a:lnTo>
                <a:lnTo>
                  <a:pt x="2696395" y="55321"/>
                </a:lnTo>
                <a:lnTo>
                  <a:pt x="2740889" y="38783"/>
                </a:lnTo>
                <a:lnTo>
                  <a:pt x="2785220" y="21699"/>
                </a:lnTo>
                <a:lnTo>
                  <a:pt x="2829390" y="4070"/>
                </a:lnTo>
                <a:lnTo>
                  <a:pt x="283906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61296" y="8037325"/>
            <a:ext cx="112395" cy="92710"/>
          </a:xfrm>
          <a:custGeom>
            <a:avLst/>
            <a:gdLst/>
            <a:ahLst/>
            <a:cxnLst/>
            <a:rect l="l" t="t" r="r" b="b"/>
            <a:pathLst>
              <a:path w="112395" h="92709">
                <a:moveTo>
                  <a:pt x="0" y="0"/>
                </a:moveTo>
                <a:lnTo>
                  <a:pt x="38983" y="92656"/>
                </a:lnTo>
                <a:lnTo>
                  <a:pt x="112143" y="73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442015" y="4939503"/>
            <a:ext cx="1069737" cy="1069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473428" y="4949974"/>
            <a:ext cx="1007110" cy="1007110"/>
          </a:xfrm>
          <a:custGeom>
            <a:avLst/>
            <a:gdLst/>
            <a:ahLst/>
            <a:cxnLst/>
            <a:rect l="l" t="t" r="r" b="b"/>
            <a:pathLst>
              <a:path w="1007109" h="1007110">
                <a:moveTo>
                  <a:pt x="0" y="0"/>
                </a:moveTo>
                <a:lnTo>
                  <a:pt x="1006880" y="0"/>
                </a:lnTo>
                <a:lnTo>
                  <a:pt x="1006880" y="1006911"/>
                </a:lnTo>
                <a:lnTo>
                  <a:pt x="0" y="1006911"/>
                </a:lnTo>
                <a:lnTo>
                  <a:pt x="0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473428" y="5118033"/>
            <a:ext cx="10071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16230">
              <a:lnSpc>
                <a:spcPct val="100000"/>
              </a:lnSpc>
              <a:spcBef>
                <a:spcPts val="120"/>
              </a:spcBef>
            </a:pPr>
            <a:r>
              <a:rPr sz="4100" spc="15" dirty="0">
                <a:latin typeface="Arial"/>
                <a:cs typeface="Arial"/>
              </a:rPr>
              <a:t>C</a:t>
            </a:r>
            <a:endParaRPr sz="41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818227" y="8296103"/>
            <a:ext cx="55244" cy="1142365"/>
          </a:xfrm>
          <a:custGeom>
            <a:avLst/>
            <a:gdLst/>
            <a:ahLst/>
            <a:cxnLst/>
            <a:rect l="l" t="t" r="r" b="b"/>
            <a:pathLst>
              <a:path w="55245" h="1142365">
                <a:moveTo>
                  <a:pt x="33593" y="1141881"/>
                </a:moveTo>
                <a:lnTo>
                  <a:pt x="25709" y="1079866"/>
                </a:lnTo>
                <a:lnTo>
                  <a:pt x="20023" y="1028238"/>
                </a:lnTo>
                <a:lnTo>
                  <a:pt x="15044" y="976630"/>
                </a:lnTo>
                <a:lnTo>
                  <a:pt x="10772" y="925043"/>
                </a:lnTo>
                <a:lnTo>
                  <a:pt x="7208" y="873476"/>
                </a:lnTo>
                <a:lnTo>
                  <a:pt x="4351" y="821931"/>
                </a:lnTo>
                <a:lnTo>
                  <a:pt x="2202" y="770405"/>
                </a:lnTo>
                <a:lnTo>
                  <a:pt x="760" y="718901"/>
                </a:lnTo>
                <a:lnTo>
                  <a:pt x="26" y="667417"/>
                </a:lnTo>
                <a:lnTo>
                  <a:pt x="0" y="615954"/>
                </a:lnTo>
                <a:lnTo>
                  <a:pt x="680" y="564511"/>
                </a:lnTo>
                <a:lnTo>
                  <a:pt x="2068" y="513089"/>
                </a:lnTo>
                <a:lnTo>
                  <a:pt x="4164" y="461687"/>
                </a:lnTo>
                <a:lnTo>
                  <a:pt x="6967" y="410306"/>
                </a:lnTo>
                <a:lnTo>
                  <a:pt x="10478" y="358946"/>
                </a:lnTo>
                <a:lnTo>
                  <a:pt x="14696" y="307606"/>
                </a:lnTo>
                <a:lnTo>
                  <a:pt x="19622" y="256287"/>
                </a:lnTo>
                <a:lnTo>
                  <a:pt x="25255" y="204988"/>
                </a:lnTo>
                <a:lnTo>
                  <a:pt x="31595" y="153710"/>
                </a:lnTo>
                <a:lnTo>
                  <a:pt x="38643" y="102453"/>
                </a:lnTo>
                <a:lnTo>
                  <a:pt x="46398" y="51216"/>
                </a:lnTo>
                <a:lnTo>
                  <a:pt x="5486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800580" y="9420466"/>
            <a:ext cx="99695" cy="106680"/>
          </a:xfrm>
          <a:custGeom>
            <a:avLst/>
            <a:gdLst/>
            <a:ahLst/>
            <a:cxnLst/>
            <a:rect l="l" t="t" r="r" b="b"/>
            <a:pathLst>
              <a:path w="99695" h="106679">
                <a:moveTo>
                  <a:pt x="99504" y="0"/>
                </a:moveTo>
                <a:lnTo>
                  <a:pt x="0" y="14303"/>
                </a:lnTo>
                <a:lnTo>
                  <a:pt x="64060" y="106645"/>
                </a:lnTo>
                <a:lnTo>
                  <a:pt x="99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95011" y="5956865"/>
            <a:ext cx="48260" cy="1192530"/>
          </a:xfrm>
          <a:custGeom>
            <a:avLst/>
            <a:gdLst/>
            <a:ahLst/>
            <a:cxnLst/>
            <a:rect l="l" t="t" r="r" b="b"/>
            <a:pathLst>
              <a:path w="48259" h="1192529">
                <a:moveTo>
                  <a:pt x="13559" y="1192309"/>
                </a:moveTo>
                <a:lnTo>
                  <a:pt x="20855" y="1127266"/>
                </a:lnTo>
                <a:lnTo>
                  <a:pt x="26254" y="1072908"/>
                </a:lnTo>
                <a:lnTo>
                  <a:pt x="31048" y="1018847"/>
                </a:lnTo>
                <a:lnTo>
                  <a:pt x="35238" y="965083"/>
                </a:lnTo>
                <a:lnTo>
                  <a:pt x="38823" y="911616"/>
                </a:lnTo>
                <a:lnTo>
                  <a:pt x="41804" y="858446"/>
                </a:lnTo>
                <a:lnTo>
                  <a:pt x="44181" y="805573"/>
                </a:lnTo>
                <a:lnTo>
                  <a:pt x="45953" y="752997"/>
                </a:lnTo>
                <a:lnTo>
                  <a:pt x="47121" y="700719"/>
                </a:lnTo>
                <a:lnTo>
                  <a:pt x="47684" y="648737"/>
                </a:lnTo>
                <a:lnTo>
                  <a:pt x="47642" y="597052"/>
                </a:lnTo>
                <a:lnTo>
                  <a:pt x="46997" y="545664"/>
                </a:lnTo>
                <a:lnTo>
                  <a:pt x="45747" y="494573"/>
                </a:lnTo>
                <a:lnTo>
                  <a:pt x="43892" y="443780"/>
                </a:lnTo>
                <a:lnTo>
                  <a:pt x="41433" y="393283"/>
                </a:lnTo>
                <a:lnTo>
                  <a:pt x="38369" y="343083"/>
                </a:lnTo>
                <a:lnTo>
                  <a:pt x="34701" y="293180"/>
                </a:lnTo>
                <a:lnTo>
                  <a:pt x="30429" y="243574"/>
                </a:lnTo>
                <a:lnTo>
                  <a:pt x="25552" y="194265"/>
                </a:lnTo>
                <a:lnTo>
                  <a:pt x="20070" y="145254"/>
                </a:lnTo>
                <a:lnTo>
                  <a:pt x="13985" y="96539"/>
                </a:lnTo>
                <a:lnTo>
                  <a:pt x="7294" y="48121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59997" y="7132578"/>
            <a:ext cx="100330" cy="106045"/>
          </a:xfrm>
          <a:custGeom>
            <a:avLst/>
            <a:gdLst/>
            <a:ahLst/>
            <a:cxnLst/>
            <a:rect l="l" t="t" r="r" b="b"/>
            <a:pathLst>
              <a:path w="100329" h="106045">
                <a:moveTo>
                  <a:pt x="0" y="0"/>
                </a:moveTo>
                <a:lnTo>
                  <a:pt x="37454" y="105954"/>
                </a:lnTo>
                <a:lnTo>
                  <a:pt x="99745" y="12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72723" y="6015880"/>
            <a:ext cx="401320" cy="1464310"/>
          </a:xfrm>
          <a:custGeom>
            <a:avLst/>
            <a:gdLst/>
            <a:ahLst/>
            <a:cxnLst/>
            <a:rect l="l" t="t" r="r" b="b"/>
            <a:pathLst>
              <a:path w="401320" h="1464309">
                <a:moveTo>
                  <a:pt x="400704" y="1463986"/>
                </a:moveTo>
                <a:lnTo>
                  <a:pt x="360255" y="1432949"/>
                </a:lnTo>
                <a:lnTo>
                  <a:pt x="321956" y="1401450"/>
                </a:lnTo>
                <a:lnTo>
                  <a:pt x="285809" y="1369489"/>
                </a:lnTo>
                <a:lnTo>
                  <a:pt x="251812" y="1337067"/>
                </a:lnTo>
                <a:lnTo>
                  <a:pt x="219967" y="1304183"/>
                </a:lnTo>
                <a:lnTo>
                  <a:pt x="190273" y="1270837"/>
                </a:lnTo>
                <a:lnTo>
                  <a:pt x="162730" y="1237030"/>
                </a:lnTo>
                <a:lnTo>
                  <a:pt x="137338" y="1202761"/>
                </a:lnTo>
                <a:lnTo>
                  <a:pt x="114097" y="1168030"/>
                </a:lnTo>
                <a:lnTo>
                  <a:pt x="93008" y="1132838"/>
                </a:lnTo>
                <a:lnTo>
                  <a:pt x="74069" y="1097184"/>
                </a:lnTo>
                <a:lnTo>
                  <a:pt x="57282" y="1061069"/>
                </a:lnTo>
                <a:lnTo>
                  <a:pt x="42645" y="1024492"/>
                </a:lnTo>
                <a:lnTo>
                  <a:pt x="30160" y="987453"/>
                </a:lnTo>
                <a:lnTo>
                  <a:pt x="19826" y="949952"/>
                </a:lnTo>
                <a:lnTo>
                  <a:pt x="11642" y="911990"/>
                </a:lnTo>
                <a:lnTo>
                  <a:pt x="5610" y="873566"/>
                </a:lnTo>
                <a:lnTo>
                  <a:pt x="1729" y="834681"/>
                </a:lnTo>
                <a:lnTo>
                  <a:pt x="0" y="795334"/>
                </a:lnTo>
                <a:lnTo>
                  <a:pt x="421" y="755525"/>
                </a:lnTo>
                <a:lnTo>
                  <a:pt x="2993" y="715254"/>
                </a:lnTo>
                <a:lnTo>
                  <a:pt x="7716" y="674522"/>
                </a:lnTo>
                <a:lnTo>
                  <a:pt x="14591" y="633329"/>
                </a:lnTo>
                <a:lnTo>
                  <a:pt x="23617" y="591673"/>
                </a:lnTo>
                <a:lnTo>
                  <a:pt x="34793" y="549556"/>
                </a:lnTo>
                <a:lnTo>
                  <a:pt x="48121" y="506977"/>
                </a:lnTo>
                <a:lnTo>
                  <a:pt x="63600" y="463937"/>
                </a:lnTo>
                <a:lnTo>
                  <a:pt x="81230" y="420435"/>
                </a:lnTo>
                <a:lnTo>
                  <a:pt x="101011" y="376471"/>
                </a:lnTo>
                <a:lnTo>
                  <a:pt x="122943" y="332046"/>
                </a:lnTo>
                <a:lnTo>
                  <a:pt x="147026" y="287159"/>
                </a:lnTo>
                <a:lnTo>
                  <a:pt x="173261" y="241811"/>
                </a:lnTo>
                <a:lnTo>
                  <a:pt x="201646" y="196000"/>
                </a:lnTo>
                <a:lnTo>
                  <a:pt x="232183" y="149728"/>
                </a:lnTo>
                <a:lnTo>
                  <a:pt x="264870" y="102995"/>
                </a:lnTo>
                <a:lnTo>
                  <a:pt x="299709" y="55800"/>
                </a:lnTo>
                <a:lnTo>
                  <a:pt x="336699" y="8143"/>
                </a:lnTo>
                <a:lnTo>
                  <a:pt x="343414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370699" y="5946405"/>
            <a:ext cx="102870" cy="109855"/>
          </a:xfrm>
          <a:custGeom>
            <a:avLst/>
            <a:gdLst/>
            <a:ahLst/>
            <a:cxnLst/>
            <a:rect l="l" t="t" r="r" b="b"/>
            <a:pathLst>
              <a:path w="102870" h="109854">
                <a:moveTo>
                  <a:pt x="102729" y="0"/>
                </a:moveTo>
                <a:lnTo>
                  <a:pt x="0" y="45579"/>
                </a:lnTo>
                <a:lnTo>
                  <a:pt x="77547" y="109525"/>
                </a:lnTo>
                <a:lnTo>
                  <a:pt x="102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615367" y="6935296"/>
            <a:ext cx="2837815" cy="1420495"/>
          </a:xfrm>
          <a:custGeom>
            <a:avLst/>
            <a:gdLst/>
            <a:ahLst/>
            <a:cxnLst/>
            <a:rect l="l" t="t" r="r" b="b"/>
            <a:pathLst>
              <a:path w="2837815" h="1420495">
                <a:moveTo>
                  <a:pt x="0" y="1369790"/>
                </a:moveTo>
                <a:lnTo>
                  <a:pt x="38957" y="1382077"/>
                </a:lnTo>
                <a:lnTo>
                  <a:pt x="98436" y="1396693"/>
                </a:lnTo>
                <a:lnTo>
                  <a:pt x="159499" y="1407778"/>
                </a:lnTo>
                <a:lnTo>
                  <a:pt x="222144" y="1415332"/>
                </a:lnTo>
                <a:lnTo>
                  <a:pt x="286372" y="1419354"/>
                </a:lnTo>
                <a:lnTo>
                  <a:pt x="319080" y="1420042"/>
                </a:lnTo>
                <a:lnTo>
                  <a:pt x="352184" y="1419846"/>
                </a:lnTo>
                <a:lnTo>
                  <a:pt x="419578" y="1416807"/>
                </a:lnTo>
                <a:lnTo>
                  <a:pt x="488556" y="1410236"/>
                </a:lnTo>
                <a:lnTo>
                  <a:pt x="559116" y="1400135"/>
                </a:lnTo>
                <a:lnTo>
                  <a:pt x="631260" y="1386502"/>
                </a:lnTo>
                <a:lnTo>
                  <a:pt x="704987" y="1369338"/>
                </a:lnTo>
                <a:lnTo>
                  <a:pt x="742444" y="1359432"/>
                </a:lnTo>
                <a:lnTo>
                  <a:pt x="780296" y="1348644"/>
                </a:lnTo>
                <a:lnTo>
                  <a:pt x="818545" y="1336972"/>
                </a:lnTo>
                <a:lnTo>
                  <a:pt x="857189" y="1324418"/>
                </a:lnTo>
                <a:lnTo>
                  <a:pt x="896229" y="1310981"/>
                </a:lnTo>
                <a:lnTo>
                  <a:pt x="935665" y="1296661"/>
                </a:lnTo>
                <a:lnTo>
                  <a:pt x="975497" y="1281458"/>
                </a:lnTo>
                <a:lnTo>
                  <a:pt x="1015724" y="1265373"/>
                </a:lnTo>
                <a:lnTo>
                  <a:pt x="1056347" y="1248405"/>
                </a:lnTo>
                <a:lnTo>
                  <a:pt x="1097366" y="1230554"/>
                </a:lnTo>
                <a:lnTo>
                  <a:pt x="1138781" y="1211820"/>
                </a:lnTo>
                <a:lnTo>
                  <a:pt x="1180591" y="1192204"/>
                </a:lnTo>
                <a:lnTo>
                  <a:pt x="1222798" y="1171704"/>
                </a:lnTo>
                <a:lnTo>
                  <a:pt x="1265400" y="1150322"/>
                </a:lnTo>
                <a:lnTo>
                  <a:pt x="1308398" y="1128058"/>
                </a:lnTo>
                <a:lnTo>
                  <a:pt x="1351791" y="1104910"/>
                </a:lnTo>
                <a:lnTo>
                  <a:pt x="1395580" y="1080880"/>
                </a:lnTo>
                <a:lnTo>
                  <a:pt x="1439766" y="1055967"/>
                </a:lnTo>
                <a:lnTo>
                  <a:pt x="1484347" y="1030171"/>
                </a:lnTo>
                <a:lnTo>
                  <a:pt x="1529323" y="1003492"/>
                </a:lnTo>
                <a:lnTo>
                  <a:pt x="1574696" y="975931"/>
                </a:lnTo>
                <a:lnTo>
                  <a:pt x="1620464" y="947487"/>
                </a:lnTo>
                <a:lnTo>
                  <a:pt x="1666628" y="918160"/>
                </a:lnTo>
                <a:lnTo>
                  <a:pt x="1713188" y="887950"/>
                </a:lnTo>
                <a:lnTo>
                  <a:pt x="1760143" y="856858"/>
                </a:lnTo>
                <a:lnTo>
                  <a:pt x="1807495" y="824883"/>
                </a:lnTo>
                <a:lnTo>
                  <a:pt x="1855242" y="792025"/>
                </a:lnTo>
                <a:lnTo>
                  <a:pt x="1903385" y="758284"/>
                </a:lnTo>
                <a:lnTo>
                  <a:pt x="1951923" y="723661"/>
                </a:lnTo>
                <a:lnTo>
                  <a:pt x="2000858" y="688155"/>
                </a:lnTo>
                <a:lnTo>
                  <a:pt x="2050188" y="651766"/>
                </a:lnTo>
                <a:lnTo>
                  <a:pt x="2099914" y="614494"/>
                </a:lnTo>
                <a:lnTo>
                  <a:pt x="2150036" y="576339"/>
                </a:lnTo>
                <a:lnTo>
                  <a:pt x="2200553" y="537302"/>
                </a:lnTo>
                <a:lnTo>
                  <a:pt x="2251467" y="497382"/>
                </a:lnTo>
                <a:lnTo>
                  <a:pt x="2302776" y="456579"/>
                </a:lnTo>
                <a:lnTo>
                  <a:pt x="2354481" y="414894"/>
                </a:lnTo>
                <a:lnTo>
                  <a:pt x="2406582" y="372325"/>
                </a:lnTo>
                <a:lnTo>
                  <a:pt x="2459078" y="328874"/>
                </a:lnTo>
                <a:lnTo>
                  <a:pt x="2511970" y="284540"/>
                </a:lnTo>
                <a:lnTo>
                  <a:pt x="2565258" y="239324"/>
                </a:lnTo>
                <a:lnTo>
                  <a:pt x="2618942" y="193225"/>
                </a:lnTo>
                <a:lnTo>
                  <a:pt x="2673022" y="146242"/>
                </a:lnTo>
                <a:lnTo>
                  <a:pt x="2727497" y="98378"/>
                </a:lnTo>
                <a:lnTo>
                  <a:pt x="2782369" y="49630"/>
                </a:lnTo>
                <a:lnTo>
                  <a:pt x="283763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530988" y="8261643"/>
            <a:ext cx="111760" cy="94615"/>
          </a:xfrm>
          <a:custGeom>
            <a:avLst/>
            <a:gdLst/>
            <a:ahLst/>
            <a:cxnLst/>
            <a:rect l="l" t="t" r="r" b="b"/>
            <a:pathLst>
              <a:path w="111759" h="94615">
                <a:moveTo>
                  <a:pt x="111724" y="0"/>
                </a:moveTo>
                <a:lnTo>
                  <a:pt x="0" y="11989"/>
                </a:lnTo>
                <a:lnTo>
                  <a:pt x="76646" y="94196"/>
                </a:lnTo>
                <a:lnTo>
                  <a:pt x="1117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852841" y="6974263"/>
            <a:ext cx="495718" cy="495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26137" y="7026623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283121" y="7190716"/>
            <a:ext cx="495718" cy="495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356417" y="7243067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285728" y="8018545"/>
            <a:ext cx="495718" cy="495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359025" y="8070895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636386" y="8069192"/>
            <a:ext cx="495718" cy="495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709683" y="8121543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03500" y="7802091"/>
            <a:ext cx="495718" cy="495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276795" y="7854451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225561" y="7232600"/>
            <a:ext cx="495718" cy="495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298857" y="7284950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225561" y="5729965"/>
            <a:ext cx="495718" cy="495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298857" y="5782326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852841" y="5729965"/>
            <a:ext cx="495718" cy="495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26137" y="5782326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205252" y="6233426"/>
            <a:ext cx="495718" cy="495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278549" y="6285777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205252" y="6730751"/>
            <a:ext cx="495718" cy="495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278549" y="6783102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636386" y="9300202"/>
            <a:ext cx="495718" cy="495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709683" y="9352553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303452" y="7966191"/>
            <a:ext cx="495718" cy="495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76748" y="8018541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42015" y="9516644"/>
            <a:ext cx="1069737" cy="1069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73428" y="9527113"/>
            <a:ext cx="1007110" cy="1007110"/>
          </a:xfrm>
          <a:custGeom>
            <a:avLst/>
            <a:gdLst/>
            <a:ahLst/>
            <a:cxnLst/>
            <a:rect l="l" t="t" r="r" b="b"/>
            <a:pathLst>
              <a:path w="1007109" h="1007109">
                <a:moveTo>
                  <a:pt x="0" y="0"/>
                </a:moveTo>
                <a:lnTo>
                  <a:pt x="1006880" y="0"/>
                </a:lnTo>
                <a:lnTo>
                  <a:pt x="1006880" y="1006913"/>
                </a:lnTo>
                <a:lnTo>
                  <a:pt x="0" y="1006913"/>
                </a:lnTo>
                <a:lnTo>
                  <a:pt x="0" y="0"/>
                </a:lnTo>
                <a:close/>
              </a:path>
            </a:pathLst>
          </a:custGeom>
          <a:solidFill>
            <a:srgbClr val="B36AE2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77577" y="9693810"/>
            <a:ext cx="3943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0" dirty="0">
                <a:latin typeface="Arial"/>
                <a:cs typeface="Arial"/>
              </a:rPr>
              <a:t>D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14378" y="961092"/>
            <a:ext cx="1046670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0" dirty="0"/>
              <a:t>Central </a:t>
            </a:r>
            <a:r>
              <a:rPr spc="-440" dirty="0"/>
              <a:t>load</a:t>
            </a:r>
            <a:r>
              <a:rPr spc="-635" dirty="0"/>
              <a:t> </a:t>
            </a:r>
            <a:r>
              <a:rPr spc="-450" dirty="0"/>
              <a:t>balancer</a:t>
            </a:r>
          </a:p>
        </p:txBody>
      </p:sp>
      <p:sp>
        <p:nvSpPr>
          <p:cNvPr id="6" name="object 6"/>
          <p:cNvSpPr/>
          <p:nvPr/>
        </p:nvSpPr>
        <p:spPr>
          <a:xfrm>
            <a:off x="3956580" y="6449866"/>
            <a:ext cx="2626150" cy="2626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87993" y="6460337"/>
            <a:ext cx="2563495" cy="2563495"/>
          </a:xfrm>
          <a:custGeom>
            <a:avLst/>
            <a:gdLst/>
            <a:ahLst/>
            <a:cxnLst/>
            <a:rect l="l" t="t" r="r" b="b"/>
            <a:pathLst>
              <a:path w="2563495" h="2563495">
                <a:moveTo>
                  <a:pt x="0" y="0"/>
                </a:moveTo>
                <a:lnTo>
                  <a:pt x="2563314" y="0"/>
                </a:lnTo>
                <a:lnTo>
                  <a:pt x="2563314" y="2563325"/>
                </a:lnTo>
                <a:lnTo>
                  <a:pt x="0" y="2563325"/>
                </a:lnTo>
                <a:lnTo>
                  <a:pt x="0" y="0"/>
                </a:lnTo>
                <a:close/>
              </a:path>
            </a:pathLst>
          </a:custGeom>
          <a:solidFill>
            <a:srgbClr val="EC5D5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86621" y="7400687"/>
            <a:ext cx="3651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5" dirty="0">
                <a:latin typeface="Arial"/>
                <a:cs typeface="Arial"/>
              </a:rPr>
              <a:t>A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21686" y="5946415"/>
            <a:ext cx="1069737" cy="1069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453098" y="5956886"/>
            <a:ext cx="1007110" cy="1007110"/>
          </a:xfrm>
          <a:custGeom>
            <a:avLst/>
            <a:gdLst/>
            <a:ahLst/>
            <a:cxnLst/>
            <a:rect l="l" t="t" r="r" b="b"/>
            <a:pathLst>
              <a:path w="1007109" h="1007109">
                <a:moveTo>
                  <a:pt x="0" y="0"/>
                </a:moveTo>
                <a:lnTo>
                  <a:pt x="1006880" y="0"/>
                </a:lnTo>
                <a:lnTo>
                  <a:pt x="1006880" y="1006911"/>
                </a:lnTo>
                <a:lnTo>
                  <a:pt x="0" y="1006911"/>
                </a:lnTo>
                <a:lnTo>
                  <a:pt x="0" y="0"/>
                </a:lnTo>
                <a:close/>
              </a:path>
            </a:pathLst>
          </a:custGeom>
          <a:solidFill>
            <a:srgbClr val="51A7F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766984" y="6123238"/>
            <a:ext cx="3841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421686" y="8509741"/>
            <a:ext cx="1069737" cy="1069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453098" y="8520211"/>
            <a:ext cx="1007110" cy="1007110"/>
          </a:xfrm>
          <a:prstGeom prst="rect">
            <a:avLst/>
          </a:prstGeom>
          <a:solidFill>
            <a:srgbClr val="51A7F9">
              <a:alpha val="9999"/>
            </a:srgbClr>
          </a:solidFill>
        </p:spPr>
        <p:txBody>
          <a:bodyPr vert="horz" wrap="square" lIns="0" tIns="183515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45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421686" y="7228072"/>
            <a:ext cx="1069737" cy="1069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453098" y="7238544"/>
            <a:ext cx="1007110" cy="1007110"/>
          </a:xfrm>
          <a:prstGeom prst="rect">
            <a:avLst/>
          </a:prstGeom>
          <a:solidFill>
            <a:srgbClr val="51A7F9">
              <a:alpha val="9999"/>
            </a:srgbClr>
          </a:solidFill>
        </p:spPr>
        <p:txBody>
          <a:bodyPr vert="horz" wrap="square" lIns="0" tIns="17780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0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2015" y="7228072"/>
            <a:ext cx="1120384" cy="11203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478664" y="7243779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478664" y="7243779"/>
            <a:ext cx="1047115" cy="1047115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203835" rIns="0" bIns="0" rtlCol="0">
            <a:spAutoFit/>
          </a:bodyPr>
          <a:lstStyle/>
          <a:p>
            <a:pPr marL="196215">
              <a:lnSpc>
                <a:spcPct val="100000"/>
              </a:lnSpc>
              <a:spcBef>
                <a:spcPts val="1605"/>
              </a:spcBef>
            </a:pPr>
            <a:r>
              <a:rPr sz="4100" spc="50" dirty="0">
                <a:latin typeface="Arial"/>
                <a:cs typeface="Arial"/>
              </a:rPr>
              <a:t>LB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530988" y="6480942"/>
            <a:ext cx="2832735" cy="962025"/>
          </a:xfrm>
          <a:custGeom>
            <a:avLst/>
            <a:gdLst/>
            <a:ahLst/>
            <a:cxnLst/>
            <a:rect l="l" t="t" r="r" b="b"/>
            <a:pathLst>
              <a:path w="2832734" h="962025">
                <a:moveTo>
                  <a:pt x="0" y="961737"/>
                </a:moveTo>
                <a:lnTo>
                  <a:pt x="48462" y="934133"/>
                </a:lnTo>
                <a:lnTo>
                  <a:pt x="96877" y="906922"/>
                </a:lnTo>
                <a:lnTo>
                  <a:pt x="145243" y="880105"/>
                </a:lnTo>
                <a:lnTo>
                  <a:pt x="193560" y="853680"/>
                </a:lnTo>
                <a:lnTo>
                  <a:pt x="241829" y="827647"/>
                </a:lnTo>
                <a:lnTo>
                  <a:pt x="290050" y="802008"/>
                </a:lnTo>
                <a:lnTo>
                  <a:pt x="338222" y="776762"/>
                </a:lnTo>
                <a:lnTo>
                  <a:pt x="386345" y="751908"/>
                </a:lnTo>
                <a:lnTo>
                  <a:pt x="434421" y="727447"/>
                </a:lnTo>
                <a:lnTo>
                  <a:pt x="482447" y="703380"/>
                </a:lnTo>
                <a:lnTo>
                  <a:pt x="530425" y="679705"/>
                </a:lnTo>
                <a:lnTo>
                  <a:pt x="578355" y="656422"/>
                </a:lnTo>
                <a:lnTo>
                  <a:pt x="626236" y="633533"/>
                </a:lnTo>
                <a:lnTo>
                  <a:pt x="674069" y="611037"/>
                </a:lnTo>
                <a:lnTo>
                  <a:pt x="721854" y="588933"/>
                </a:lnTo>
                <a:lnTo>
                  <a:pt x="769589" y="567222"/>
                </a:lnTo>
                <a:lnTo>
                  <a:pt x="817277" y="545904"/>
                </a:lnTo>
                <a:lnTo>
                  <a:pt x="864916" y="524979"/>
                </a:lnTo>
                <a:lnTo>
                  <a:pt x="912506" y="504447"/>
                </a:lnTo>
                <a:lnTo>
                  <a:pt x="960048" y="484307"/>
                </a:lnTo>
                <a:lnTo>
                  <a:pt x="1007542" y="464561"/>
                </a:lnTo>
                <a:lnTo>
                  <a:pt x="1054987" y="445207"/>
                </a:lnTo>
                <a:lnTo>
                  <a:pt x="1102384" y="426246"/>
                </a:lnTo>
                <a:lnTo>
                  <a:pt x="1149732" y="407678"/>
                </a:lnTo>
                <a:lnTo>
                  <a:pt x="1197032" y="389503"/>
                </a:lnTo>
                <a:lnTo>
                  <a:pt x="1244283" y="371721"/>
                </a:lnTo>
                <a:lnTo>
                  <a:pt x="1291486" y="354331"/>
                </a:lnTo>
                <a:lnTo>
                  <a:pt x="1338640" y="337334"/>
                </a:lnTo>
                <a:lnTo>
                  <a:pt x="1385746" y="320731"/>
                </a:lnTo>
                <a:lnTo>
                  <a:pt x="1432804" y="304520"/>
                </a:lnTo>
                <a:lnTo>
                  <a:pt x="1479813" y="288702"/>
                </a:lnTo>
                <a:lnTo>
                  <a:pt x="1526773" y="273276"/>
                </a:lnTo>
                <a:lnTo>
                  <a:pt x="1573685" y="258244"/>
                </a:lnTo>
                <a:lnTo>
                  <a:pt x="1620549" y="243604"/>
                </a:lnTo>
                <a:lnTo>
                  <a:pt x="1667364" y="229358"/>
                </a:lnTo>
                <a:lnTo>
                  <a:pt x="1714131" y="215504"/>
                </a:lnTo>
                <a:lnTo>
                  <a:pt x="1760849" y="202043"/>
                </a:lnTo>
                <a:lnTo>
                  <a:pt x="1807519" y="188975"/>
                </a:lnTo>
                <a:lnTo>
                  <a:pt x="1854140" y="176299"/>
                </a:lnTo>
                <a:lnTo>
                  <a:pt x="1900713" y="164017"/>
                </a:lnTo>
                <a:lnTo>
                  <a:pt x="1947238" y="152127"/>
                </a:lnTo>
                <a:lnTo>
                  <a:pt x="1993714" y="140630"/>
                </a:lnTo>
                <a:lnTo>
                  <a:pt x="2040141" y="129527"/>
                </a:lnTo>
                <a:lnTo>
                  <a:pt x="2086520" y="118815"/>
                </a:lnTo>
                <a:lnTo>
                  <a:pt x="2132851" y="108497"/>
                </a:lnTo>
                <a:lnTo>
                  <a:pt x="2179133" y="98572"/>
                </a:lnTo>
                <a:lnTo>
                  <a:pt x="2225367" y="89039"/>
                </a:lnTo>
                <a:lnTo>
                  <a:pt x="2271552" y="79900"/>
                </a:lnTo>
                <a:lnTo>
                  <a:pt x="2317689" y="71153"/>
                </a:lnTo>
                <a:lnTo>
                  <a:pt x="2363778" y="62799"/>
                </a:lnTo>
                <a:lnTo>
                  <a:pt x="2409818" y="54838"/>
                </a:lnTo>
                <a:lnTo>
                  <a:pt x="2455809" y="47269"/>
                </a:lnTo>
                <a:lnTo>
                  <a:pt x="2501752" y="40094"/>
                </a:lnTo>
                <a:lnTo>
                  <a:pt x="2547647" y="33311"/>
                </a:lnTo>
                <a:lnTo>
                  <a:pt x="2593493" y="26921"/>
                </a:lnTo>
                <a:lnTo>
                  <a:pt x="2639291" y="20924"/>
                </a:lnTo>
                <a:lnTo>
                  <a:pt x="2685040" y="15320"/>
                </a:lnTo>
                <a:lnTo>
                  <a:pt x="2730741" y="10109"/>
                </a:lnTo>
                <a:lnTo>
                  <a:pt x="2776393" y="5291"/>
                </a:lnTo>
                <a:lnTo>
                  <a:pt x="2821997" y="865"/>
                </a:lnTo>
                <a:lnTo>
                  <a:pt x="2832374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348703" y="6431731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0" y="0"/>
                </a:moveTo>
                <a:lnTo>
                  <a:pt x="8376" y="100164"/>
                </a:lnTo>
                <a:lnTo>
                  <a:pt x="104394" y="4172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51371" y="8079595"/>
            <a:ext cx="2839085" cy="298450"/>
          </a:xfrm>
          <a:custGeom>
            <a:avLst/>
            <a:gdLst/>
            <a:ahLst/>
            <a:cxnLst/>
            <a:rect l="l" t="t" r="r" b="b"/>
            <a:pathLst>
              <a:path w="2839084" h="298450">
                <a:moveTo>
                  <a:pt x="0" y="125817"/>
                </a:moveTo>
                <a:lnTo>
                  <a:pt x="53395" y="139247"/>
                </a:lnTo>
                <a:lnTo>
                  <a:pt x="106628" y="152133"/>
                </a:lnTo>
                <a:lnTo>
                  <a:pt x="159700" y="164474"/>
                </a:lnTo>
                <a:lnTo>
                  <a:pt x="212610" y="176269"/>
                </a:lnTo>
                <a:lnTo>
                  <a:pt x="265358" y="187520"/>
                </a:lnTo>
                <a:lnTo>
                  <a:pt x="317944" y="198226"/>
                </a:lnTo>
                <a:lnTo>
                  <a:pt x="370368" y="208387"/>
                </a:lnTo>
                <a:lnTo>
                  <a:pt x="422631" y="218003"/>
                </a:lnTo>
                <a:lnTo>
                  <a:pt x="474731" y="227074"/>
                </a:lnTo>
                <a:lnTo>
                  <a:pt x="526670" y="235601"/>
                </a:lnTo>
                <a:lnTo>
                  <a:pt x="578447" y="243582"/>
                </a:lnTo>
                <a:lnTo>
                  <a:pt x="630062" y="251019"/>
                </a:lnTo>
                <a:lnTo>
                  <a:pt x="681515" y="257911"/>
                </a:lnTo>
                <a:lnTo>
                  <a:pt x="732807" y="264257"/>
                </a:lnTo>
                <a:lnTo>
                  <a:pt x="783936" y="270059"/>
                </a:lnTo>
                <a:lnTo>
                  <a:pt x="834904" y="275316"/>
                </a:lnTo>
                <a:lnTo>
                  <a:pt x="885710" y="280028"/>
                </a:lnTo>
                <a:lnTo>
                  <a:pt x="936353" y="284196"/>
                </a:lnTo>
                <a:lnTo>
                  <a:pt x="986836" y="287818"/>
                </a:lnTo>
                <a:lnTo>
                  <a:pt x="1037156" y="290895"/>
                </a:lnTo>
                <a:lnTo>
                  <a:pt x="1087314" y="293428"/>
                </a:lnTo>
                <a:lnTo>
                  <a:pt x="1137311" y="295415"/>
                </a:lnTo>
                <a:lnTo>
                  <a:pt x="1187145" y="296858"/>
                </a:lnTo>
                <a:lnTo>
                  <a:pt x="1236818" y="297756"/>
                </a:lnTo>
                <a:lnTo>
                  <a:pt x="1286329" y="298109"/>
                </a:lnTo>
                <a:lnTo>
                  <a:pt x="1335678" y="297917"/>
                </a:lnTo>
                <a:lnTo>
                  <a:pt x="1384866" y="297180"/>
                </a:lnTo>
                <a:lnTo>
                  <a:pt x="1433891" y="295898"/>
                </a:lnTo>
                <a:lnTo>
                  <a:pt x="1482754" y="294072"/>
                </a:lnTo>
                <a:lnTo>
                  <a:pt x="1531456" y="291700"/>
                </a:lnTo>
                <a:lnTo>
                  <a:pt x="1579996" y="288784"/>
                </a:lnTo>
                <a:lnTo>
                  <a:pt x="1628374" y="285323"/>
                </a:lnTo>
                <a:lnTo>
                  <a:pt x="1676590" y="281316"/>
                </a:lnTo>
                <a:lnTo>
                  <a:pt x="1724644" y="276765"/>
                </a:lnTo>
                <a:lnTo>
                  <a:pt x="1772537" y="271669"/>
                </a:lnTo>
                <a:lnTo>
                  <a:pt x="1820267" y="266028"/>
                </a:lnTo>
                <a:lnTo>
                  <a:pt x="1867836" y="259843"/>
                </a:lnTo>
                <a:lnTo>
                  <a:pt x="1915243" y="253112"/>
                </a:lnTo>
                <a:lnTo>
                  <a:pt x="1962488" y="245836"/>
                </a:lnTo>
                <a:lnTo>
                  <a:pt x="2009571" y="238016"/>
                </a:lnTo>
                <a:lnTo>
                  <a:pt x="2056492" y="229650"/>
                </a:lnTo>
                <a:lnTo>
                  <a:pt x="2103252" y="220740"/>
                </a:lnTo>
                <a:lnTo>
                  <a:pt x="2149849" y="211285"/>
                </a:lnTo>
                <a:lnTo>
                  <a:pt x="2196285" y="201285"/>
                </a:lnTo>
                <a:lnTo>
                  <a:pt x="2242559" y="190740"/>
                </a:lnTo>
                <a:lnTo>
                  <a:pt x="2288671" y="179650"/>
                </a:lnTo>
                <a:lnTo>
                  <a:pt x="2334621" y="168015"/>
                </a:lnTo>
                <a:lnTo>
                  <a:pt x="2380409" y="155836"/>
                </a:lnTo>
                <a:lnTo>
                  <a:pt x="2426036" y="143111"/>
                </a:lnTo>
                <a:lnTo>
                  <a:pt x="2471500" y="129842"/>
                </a:lnTo>
                <a:lnTo>
                  <a:pt x="2516803" y="116028"/>
                </a:lnTo>
                <a:lnTo>
                  <a:pt x="2561944" y="101668"/>
                </a:lnTo>
                <a:lnTo>
                  <a:pt x="2606923" y="86764"/>
                </a:lnTo>
                <a:lnTo>
                  <a:pt x="2651740" y="71315"/>
                </a:lnTo>
                <a:lnTo>
                  <a:pt x="2696395" y="55321"/>
                </a:lnTo>
                <a:lnTo>
                  <a:pt x="2740889" y="38783"/>
                </a:lnTo>
                <a:lnTo>
                  <a:pt x="2785220" y="21699"/>
                </a:lnTo>
                <a:lnTo>
                  <a:pt x="2829390" y="4070"/>
                </a:lnTo>
                <a:lnTo>
                  <a:pt x="283906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61296" y="8037325"/>
            <a:ext cx="112395" cy="92710"/>
          </a:xfrm>
          <a:custGeom>
            <a:avLst/>
            <a:gdLst/>
            <a:ahLst/>
            <a:cxnLst/>
            <a:rect l="l" t="t" r="r" b="b"/>
            <a:pathLst>
              <a:path w="112395" h="92709">
                <a:moveTo>
                  <a:pt x="0" y="0"/>
                </a:moveTo>
                <a:lnTo>
                  <a:pt x="38983" y="92656"/>
                </a:lnTo>
                <a:lnTo>
                  <a:pt x="112143" y="73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442015" y="4939503"/>
            <a:ext cx="1069737" cy="1069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473428" y="4949974"/>
            <a:ext cx="1007110" cy="1007110"/>
          </a:xfrm>
          <a:custGeom>
            <a:avLst/>
            <a:gdLst/>
            <a:ahLst/>
            <a:cxnLst/>
            <a:rect l="l" t="t" r="r" b="b"/>
            <a:pathLst>
              <a:path w="1007109" h="1007110">
                <a:moveTo>
                  <a:pt x="0" y="0"/>
                </a:moveTo>
                <a:lnTo>
                  <a:pt x="1006880" y="0"/>
                </a:lnTo>
                <a:lnTo>
                  <a:pt x="1006880" y="1006911"/>
                </a:lnTo>
                <a:lnTo>
                  <a:pt x="0" y="1006911"/>
                </a:lnTo>
                <a:lnTo>
                  <a:pt x="0" y="0"/>
                </a:lnTo>
                <a:close/>
              </a:path>
            </a:pathLst>
          </a:custGeom>
          <a:solidFill>
            <a:srgbClr val="F5D328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473428" y="5118033"/>
            <a:ext cx="10071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16230">
              <a:lnSpc>
                <a:spcPct val="100000"/>
              </a:lnSpc>
              <a:spcBef>
                <a:spcPts val="120"/>
              </a:spcBef>
            </a:pPr>
            <a:r>
              <a:rPr sz="4100" spc="15" dirty="0">
                <a:latin typeface="Arial"/>
                <a:cs typeface="Arial"/>
              </a:rPr>
              <a:t>C</a:t>
            </a:r>
            <a:endParaRPr sz="41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818227" y="8296103"/>
            <a:ext cx="55244" cy="1142365"/>
          </a:xfrm>
          <a:custGeom>
            <a:avLst/>
            <a:gdLst/>
            <a:ahLst/>
            <a:cxnLst/>
            <a:rect l="l" t="t" r="r" b="b"/>
            <a:pathLst>
              <a:path w="55245" h="1142365">
                <a:moveTo>
                  <a:pt x="33593" y="1141881"/>
                </a:moveTo>
                <a:lnTo>
                  <a:pt x="25709" y="1079866"/>
                </a:lnTo>
                <a:lnTo>
                  <a:pt x="20023" y="1028238"/>
                </a:lnTo>
                <a:lnTo>
                  <a:pt x="15044" y="976630"/>
                </a:lnTo>
                <a:lnTo>
                  <a:pt x="10772" y="925043"/>
                </a:lnTo>
                <a:lnTo>
                  <a:pt x="7208" y="873476"/>
                </a:lnTo>
                <a:lnTo>
                  <a:pt x="4351" y="821931"/>
                </a:lnTo>
                <a:lnTo>
                  <a:pt x="2202" y="770405"/>
                </a:lnTo>
                <a:lnTo>
                  <a:pt x="760" y="718901"/>
                </a:lnTo>
                <a:lnTo>
                  <a:pt x="26" y="667417"/>
                </a:lnTo>
                <a:lnTo>
                  <a:pt x="0" y="615954"/>
                </a:lnTo>
                <a:lnTo>
                  <a:pt x="680" y="564511"/>
                </a:lnTo>
                <a:lnTo>
                  <a:pt x="2068" y="513089"/>
                </a:lnTo>
                <a:lnTo>
                  <a:pt x="4164" y="461687"/>
                </a:lnTo>
                <a:lnTo>
                  <a:pt x="6967" y="410306"/>
                </a:lnTo>
                <a:lnTo>
                  <a:pt x="10478" y="358946"/>
                </a:lnTo>
                <a:lnTo>
                  <a:pt x="14696" y="307606"/>
                </a:lnTo>
                <a:lnTo>
                  <a:pt x="19622" y="256287"/>
                </a:lnTo>
                <a:lnTo>
                  <a:pt x="25255" y="204988"/>
                </a:lnTo>
                <a:lnTo>
                  <a:pt x="31595" y="153710"/>
                </a:lnTo>
                <a:lnTo>
                  <a:pt x="38643" y="102453"/>
                </a:lnTo>
                <a:lnTo>
                  <a:pt x="46398" y="51216"/>
                </a:lnTo>
                <a:lnTo>
                  <a:pt x="54861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800580" y="9420466"/>
            <a:ext cx="99695" cy="106680"/>
          </a:xfrm>
          <a:custGeom>
            <a:avLst/>
            <a:gdLst/>
            <a:ahLst/>
            <a:cxnLst/>
            <a:rect l="l" t="t" r="r" b="b"/>
            <a:pathLst>
              <a:path w="99695" h="106679">
                <a:moveTo>
                  <a:pt x="99504" y="0"/>
                </a:moveTo>
                <a:lnTo>
                  <a:pt x="0" y="14303"/>
                </a:lnTo>
                <a:lnTo>
                  <a:pt x="64060" y="106645"/>
                </a:lnTo>
                <a:lnTo>
                  <a:pt x="99504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95011" y="5956865"/>
            <a:ext cx="48260" cy="1192530"/>
          </a:xfrm>
          <a:custGeom>
            <a:avLst/>
            <a:gdLst/>
            <a:ahLst/>
            <a:cxnLst/>
            <a:rect l="l" t="t" r="r" b="b"/>
            <a:pathLst>
              <a:path w="48259" h="1192529">
                <a:moveTo>
                  <a:pt x="13559" y="1192309"/>
                </a:moveTo>
                <a:lnTo>
                  <a:pt x="20855" y="1127266"/>
                </a:lnTo>
                <a:lnTo>
                  <a:pt x="26254" y="1072908"/>
                </a:lnTo>
                <a:lnTo>
                  <a:pt x="31048" y="1018847"/>
                </a:lnTo>
                <a:lnTo>
                  <a:pt x="35238" y="965083"/>
                </a:lnTo>
                <a:lnTo>
                  <a:pt x="38823" y="911616"/>
                </a:lnTo>
                <a:lnTo>
                  <a:pt x="41804" y="858446"/>
                </a:lnTo>
                <a:lnTo>
                  <a:pt x="44181" y="805573"/>
                </a:lnTo>
                <a:lnTo>
                  <a:pt x="45953" y="752997"/>
                </a:lnTo>
                <a:lnTo>
                  <a:pt x="47121" y="700719"/>
                </a:lnTo>
                <a:lnTo>
                  <a:pt x="47684" y="648737"/>
                </a:lnTo>
                <a:lnTo>
                  <a:pt x="47642" y="597052"/>
                </a:lnTo>
                <a:lnTo>
                  <a:pt x="46997" y="545664"/>
                </a:lnTo>
                <a:lnTo>
                  <a:pt x="45747" y="494573"/>
                </a:lnTo>
                <a:lnTo>
                  <a:pt x="43892" y="443780"/>
                </a:lnTo>
                <a:lnTo>
                  <a:pt x="41433" y="393283"/>
                </a:lnTo>
                <a:lnTo>
                  <a:pt x="38369" y="343083"/>
                </a:lnTo>
                <a:lnTo>
                  <a:pt x="34701" y="293180"/>
                </a:lnTo>
                <a:lnTo>
                  <a:pt x="30429" y="243574"/>
                </a:lnTo>
                <a:lnTo>
                  <a:pt x="25552" y="194265"/>
                </a:lnTo>
                <a:lnTo>
                  <a:pt x="20070" y="145254"/>
                </a:lnTo>
                <a:lnTo>
                  <a:pt x="13985" y="96539"/>
                </a:lnTo>
                <a:lnTo>
                  <a:pt x="7294" y="48121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59997" y="7132578"/>
            <a:ext cx="100330" cy="106045"/>
          </a:xfrm>
          <a:custGeom>
            <a:avLst/>
            <a:gdLst/>
            <a:ahLst/>
            <a:cxnLst/>
            <a:rect l="l" t="t" r="r" b="b"/>
            <a:pathLst>
              <a:path w="100329" h="106045">
                <a:moveTo>
                  <a:pt x="0" y="0"/>
                </a:moveTo>
                <a:lnTo>
                  <a:pt x="37454" y="105954"/>
                </a:lnTo>
                <a:lnTo>
                  <a:pt x="99745" y="12418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72723" y="6015880"/>
            <a:ext cx="401320" cy="1464310"/>
          </a:xfrm>
          <a:custGeom>
            <a:avLst/>
            <a:gdLst/>
            <a:ahLst/>
            <a:cxnLst/>
            <a:rect l="l" t="t" r="r" b="b"/>
            <a:pathLst>
              <a:path w="401320" h="1464309">
                <a:moveTo>
                  <a:pt x="400704" y="1463986"/>
                </a:moveTo>
                <a:lnTo>
                  <a:pt x="360255" y="1432949"/>
                </a:lnTo>
                <a:lnTo>
                  <a:pt x="321956" y="1401450"/>
                </a:lnTo>
                <a:lnTo>
                  <a:pt x="285809" y="1369489"/>
                </a:lnTo>
                <a:lnTo>
                  <a:pt x="251812" y="1337067"/>
                </a:lnTo>
                <a:lnTo>
                  <a:pt x="219967" y="1304183"/>
                </a:lnTo>
                <a:lnTo>
                  <a:pt x="190273" y="1270837"/>
                </a:lnTo>
                <a:lnTo>
                  <a:pt x="162730" y="1237030"/>
                </a:lnTo>
                <a:lnTo>
                  <a:pt x="137338" y="1202761"/>
                </a:lnTo>
                <a:lnTo>
                  <a:pt x="114097" y="1168030"/>
                </a:lnTo>
                <a:lnTo>
                  <a:pt x="93008" y="1132838"/>
                </a:lnTo>
                <a:lnTo>
                  <a:pt x="74069" y="1097184"/>
                </a:lnTo>
                <a:lnTo>
                  <a:pt x="57282" y="1061069"/>
                </a:lnTo>
                <a:lnTo>
                  <a:pt x="42645" y="1024492"/>
                </a:lnTo>
                <a:lnTo>
                  <a:pt x="30160" y="987453"/>
                </a:lnTo>
                <a:lnTo>
                  <a:pt x="19826" y="949952"/>
                </a:lnTo>
                <a:lnTo>
                  <a:pt x="11642" y="911990"/>
                </a:lnTo>
                <a:lnTo>
                  <a:pt x="5610" y="873566"/>
                </a:lnTo>
                <a:lnTo>
                  <a:pt x="1729" y="834681"/>
                </a:lnTo>
                <a:lnTo>
                  <a:pt x="0" y="795334"/>
                </a:lnTo>
                <a:lnTo>
                  <a:pt x="421" y="755525"/>
                </a:lnTo>
                <a:lnTo>
                  <a:pt x="2993" y="715254"/>
                </a:lnTo>
                <a:lnTo>
                  <a:pt x="7716" y="674522"/>
                </a:lnTo>
                <a:lnTo>
                  <a:pt x="14591" y="633329"/>
                </a:lnTo>
                <a:lnTo>
                  <a:pt x="23617" y="591673"/>
                </a:lnTo>
                <a:lnTo>
                  <a:pt x="34793" y="549556"/>
                </a:lnTo>
                <a:lnTo>
                  <a:pt x="48121" y="506977"/>
                </a:lnTo>
                <a:lnTo>
                  <a:pt x="63600" y="463937"/>
                </a:lnTo>
                <a:lnTo>
                  <a:pt x="81230" y="420435"/>
                </a:lnTo>
                <a:lnTo>
                  <a:pt x="101011" y="376471"/>
                </a:lnTo>
                <a:lnTo>
                  <a:pt x="122943" y="332046"/>
                </a:lnTo>
                <a:lnTo>
                  <a:pt x="147026" y="287159"/>
                </a:lnTo>
                <a:lnTo>
                  <a:pt x="173261" y="241811"/>
                </a:lnTo>
                <a:lnTo>
                  <a:pt x="201646" y="196000"/>
                </a:lnTo>
                <a:lnTo>
                  <a:pt x="232183" y="149728"/>
                </a:lnTo>
                <a:lnTo>
                  <a:pt x="264870" y="102995"/>
                </a:lnTo>
                <a:lnTo>
                  <a:pt x="299709" y="55800"/>
                </a:lnTo>
                <a:lnTo>
                  <a:pt x="336699" y="8143"/>
                </a:lnTo>
                <a:lnTo>
                  <a:pt x="343414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370699" y="5946405"/>
            <a:ext cx="102870" cy="109855"/>
          </a:xfrm>
          <a:custGeom>
            <a:avLst/>
            <a:gdLst/>
            <a:ahLst/>
            <a:cxnLst/>
            <a:rect l="l" t="t" r="r" b="b"/>
            <a:pathLst>
              <a:path w="102870" h="109854">
                <a:moveTo>
                  <a:pt x="102729" y="0"/>
                </a:moveTo>
                <a:lnTo>
                  <a:pt x="0" y="45579"/>
                </a:lnTo>
                <a:lnTo>
                  <a:pt x="77547" y="109525"/>
                </a:lnTo>
                <a:lnTo>
                  <a:pt x="102729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615367" y="6935296"/>
            <a:ext cx="2837815" cy="1420495"/>
          </a:xfrm>
          <a:custGeom>
            <a:avLst/>
            <a:gdLst/>
            <a:ahLst/>
            <a:cxnLst/>
            <a:rect l="l" t="t" r="r" b="b"/>
            <a:pathLst>
              <a:path w="2837815" h="1420495">
                <a:moveTo>
                  <a:pt x="0" y="1369790"/>
                </a:moveTo>
                <a:lnTo>
                  <a:pt x="38957" y="1382077"/>
                </a:lnTo>
                <a:lnTo>
                  <a:pt x="98436" y="1396693"/>
                </a:lnTo>
                <a:lnTo>
                  <a:pt x="159499" y="1407778"/>
                </a:lnTo>
                <a:lnTo>
                  <a:pt x="222144" y="1415332"/>
                </a:lnTo>
                <a:lnTo>
                  <a:pt x="286372" y="1419354"/>
                </a:lnTo>
                <a:lnTo>
                  <a:pt x="319080" y="1420042"/>
                </a:lnTo>
                <a:lnTo>
                  <a:pt x="352184" y="1419846"/>
                </a:lnTo>
                <a:lnTo>
                  <a:pt x="419578" y="1416807"/>
                </a:lnTo>
                <a:lnTo>
                  <a:pt x="488556" y="1410236"/>
                </a:lnTo>
                <a:lnTo>
                  <a:pt x="559116" y="1400135"/>
                </a:lnTo>
                <a:lnTo>
                  <a:pt x="631260" y="1386502"/>
                </a:lnTo>
                <a:lnTo>
                  <a:pt x="704987" y="1369338"/>
                </a:lnTo>
                <a:lnTo>
                  <a:pt x="742444" y="1359432"/>
                </a:lnTo>
                <a:lnTo>
                  <a:pt x="780296" y="1348644"/>
                </a:lnTo>
                <a:lnTo>
                  <a:pt x="818545" y="1336972"/>
                </a:lnTo>
                <a:lnTo>
                  <a:pt x="857189" y="1324418"/>
                </a:lnTo>
                <a:lnTo>
                  <a:pt x="896229" y="1310981"/>
                </a:lnTo>
                <a:lnTo>
                  <a:pt x="935665" y="1296661"/>
                </a:lnTo>
                <a:lnTo>
                  <a:pt x="975497" y="1281458"/>
                </a:lnTo>
                <a:lnTo>
                  <a:pt x="1015724" y="1265373"/>
                </a:lnTo>
                <a:lnTo>
                  <a:pt x="1056347" y="1248405"/>
                </a:lnTo>
                <a:lnTo>
                  <a:pt x="1097366" y="1230554"/>
                </a:lnTo>
                <a:lnTo>
                  <a:pt x="1138781" y="1211820"/>
                </a:lnTo>
                <a:lnTo>
                  <a:pt x="1180591" y="1192204"/>
                </a:lnTo>
                <a:lnTo>
                  <a:pt x="1222798" y="1171704"/>
                </a:lnTo>
                <a:lnTo>
                  <a:pt x="1265400" y="1150322"/>
                </a:lnTo>
                <a:lnTo>
                  <a:pt x="1308398" y="1128058"/>
                </a:lnTo>
                <a:lnTo>
                  <a:pt x="1351791" y="1104910"/>
                </a:lnTo>
                <a:lnTo>
                  <a:pt x="1395580" y="1080880"/>
                </a:lnTo>
                <a:lnTo>
                  <a:pt x="1439766" y="1055967"/>
                </a:lnTo>
                <a:lnTo>
                  <a:pt x="1484347" y="1030171"/>
                </a:lnTo>
                <a:lnTo>
                  <a:pt x="1529323" y="1003492"/>
                </a:lnTo>
                <a:lnTo>
                  <a:pt x="1574696" y="975931"/>
                </a:lnTo>
                <a:lnTo>
                  <a:pt x="1620464" y="947487"/>
                </a:lnTo>
                <a:lnTo>
                  <a:pt x="1666628" y="918160"/>
                </a:lnTo>
                <a:lnTo>
                  <a:pt x="1713188" y="887950"/>
                </a:lnTo>
                <a:lnTo>
                  <a:pt x="1760143" y="856858"/>
                </a:lnTo>
                <a:lnTo>
                  <a:pt x="1807495" y="824883"/>
                </a:lnTo>
                <a:lnTo>
                  <a:pt x="1855242" y="792025"/>
                </a:lnTo>
                <a:lnTo>
                  <a:pt x="1903385" y="758284"/>
                </a:lnTo>
                <a:lnTo>
                  <a:pt x="1951923" y="723661"/>
                </a:lnTo>
                <a:lnTo>
                  <a:pt x="2000858" y="688155"/>
                </a:lnTo>
                <a:lnTo>
                  <a:pt x="2050188" y="651766"/>
                </a:lnTo>
                <a:lnTo>
                  <a:pt x="2099914" y="614494"/>
                </a:lnTo>
                <a:lnTo>
                  <a:pt x="2150036" y="576339"/>
                </a:lnTo>
                <a:lnTo>
                  <a:pt x="2200553" y="537302"/>
                </a:lnTo>
                <a:lnTo>
                  <a:pt x="2251467" y="497382"/>
                </a:lnTo>
                <a:lnTo>
                  <a:pt x="2302776" y="456579"/>
                </a:lnTo>
                <a:lnTo>
                  <a:pt x="2354481" y="414894"/>
                </a:lnTo>
                <a:lnTo>
                  <a:pt x="2406582" y="372325"/>
                </a:lnTo>
                <a:lnTo>
                  <a:pt x="2459078" y="328874"/>
                </a:lnTo>
                <a:lnTo>
                  <a:pt x="2511970" y="284540"/>
                </a:lnTo>
                <a:lnTo>
                  <a:pt x="2565258" y="239324"/>
                </a:lnTo>
                <a:lnTo>
                  <a:pt x="2618942" y="193225"/>
                </a:lnTo>
                <a:lnTo>
                  <a:pt x="2673022" y="146242"/>
                </a:lnTo>
                <a:lnTo>
                  <a:pt x="2727497" y="98378"/>
                </a:lnTo>
                <a:lnTo>
                  <a:pt x="2782369" y="49630"/>
                </a:lnTo>
                <a:lnTo>
                  <a:pt x="283763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530988" y="8261643"/>
            <a:ext cx="111760" cy="94615"/>
          </a:xfrm>
          <a:custGeom>
            <a:avLst/>
            <a:gdLst/>
            <a:ahLst/>
            <a:cxnLst/>
            <a:rect l="l" t="t" r="r" b="b"/>
            <a:pathLst>
              <a:path w="111759" h="94615">
                <a:moveTo>
                  <a:pt x="111724" y="0"/>
                </a:moveTo>
                <a:lnTo>
                  <a:pt x="0" y="11989"/>
                </a:lnTo>
                <a:lnTo>
                  <a:pt x="76646" y="94196"/>
                </a:lnTo>
                <a:lnTo>
                  <a:pt x="111724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852841" y="6974263"/>
            <a:ext cx="495718" cy="495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26137" y="7026623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283121" y="7190716"/>
            <a:ext cx="495718" cy="495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356417" y="7243067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285728" y="8018545"/>
            <a:ext cx="495718" cy="495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359025" y="8070895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636386" y="8069192"/>
            <a:ext cx="495718" cy="495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709683" y="8121543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03500" y="7802091"/>
            <a:ext cx="495718" cy="495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276795" y="7854451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225561" y="7232600"/>
            <a:ext cx="495718" cy="495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298857" y="7284950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225561" y="5729965"/>
            <a:ext cx="495718" cy="4957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298857" y="5782326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852841" y="5729965"/>
            <a:ext cx="495718" cy="4957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26137" y="5782326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205252" y="6233426"/>
            <a:ext cx="495718" cy="4957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278549" y="6285777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205252" y="6730751"/>
            <a:ext cx="495718" cy="4957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278549" y="6783102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636386" y="9300202"/>
            <a:ext cx="495718" cy="4957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709683" y="9352553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303452" y="7966191"/>
            <a:ext cx="495718" cy="4957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76748" y="8018541"/>
            <a:ext cx="349250" cy="349250"/>
          </a:xfrm>
          <a:custGeom>
            <a:avLst/>
            <a:gdLst/>
            <a:ahLst/>
            <a:cxnLst/>
            <a:rect l="l" t="t" r="r" b="b"/>
            <a:pathLst>
              <a:path w="349250" h="349250">
                <a:moveTo>
                  <a:pt x="297998" y="51128"/>
                </a:moveTo>
                <a:lnTo>
                  <a:pt x="326403" y="88351"/>
                </a:lnTo>
                <a:lnTo>
                  <a:pt x="343446" y="130281"/>
                </a:lnTo>
                <a:lnTo>
                  <a:pt x="349127" y="174563"/>
                </a:lnTo>
                <a:lnTo>
                  <a:pt x="343446" y="218846"/>
                </a:lnTo>
                <a:lnTo>
                  <a:pt x="326403" y="260775"/>
                </a:lnTo>
                <a:lnTo>
                  <a:pt x="297998" y="297998"/>
                </a:lnTo>
                <a:lnTo>
                  <a:pt x="260775" y="326403"/>
                </a:lnTo>
                <a:lnTo>
                  <a:pt x="218846" y="343446"/>
                </a:lnTo>
                <a:lnTo>
                  <a:pt x="174563" y="349127"/>
                </a:lnTo>
                <a:lnTo>
                  <a:pt x="130281" y="343446"/>
                </a:lnTo>
                <a:lnTo>
                  <a:pt x="88351" y="326403"/>
                </a:lnTo>
                <a:lnTo>
                  <a:pt x="51128" y="297998"/>
                </a:lnTo>
                <a:lnTo>
                  <a:pt x="22723" y="260775"/>
                </a:lnTo>
                <a:lnTo>
                  <a:pt x="5680" y="218846"/>
                </a:lnTo>
                <a:lnTo>
                  <a:pt x="0" y="174563"/>
                </a:lnTo>
                <a:lnTo>
                  <a:pt x="5680" y="130281"/>
                </a:lnTo>
                <a:lnTo>
                  <a:pt x="22723" y="88351"/>
                </a:lnTo>
                <a:lnTo>
                  <a:pt x="51128" y="51128"/>
                </a:lnTo>
                <a:lnTo>
                  <a:pt x="88351" y="22723"/>
                </a:lnTo>
                <a:lnTo>
                  <a:pt x="130281" y="5680"/>
                </a:lnTo>
                <a:lnTo>
                  <a:pt x="174563" y="0"/>
                </a:lnTo>
                <a:lnTo>
                  <a:pt x="218846" y="5680"/>
                </a:lnTo>
                <a:lnTo>
                  <a:pt x="260775" y="22723"/>
                </a:lnTo>
                <a:lnTo>
                  <a:pt x="297998" y="51128"/>
                </a:lnTo>
                <a:close/>
              </a:path>
            </a:pathLst>
          </a:custGeom>
          <a:ln w="83767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434328" y="5748516"/>
            <a:ext cx="1528749" cy="15078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348332" y="5505456"/>
            <a:ext cx="1701164" cy="2035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200" spc="8780" dirty="0">
                <a:latin typeface="DejaVu Sans"/>
                <a:cs typeface="DejaVu Sans"/>
              </a:rPr>
              <a:t>😰</a:t>
            </a:r>
            <a:endParaRPr sz="132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3319" y="1870467"/>
            <a:ext cx="10791661" cy="7620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98268" y="2104648"/>
            <a:ext cx="3947523" cy="12460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48019" y="8690834"/>
            <a:ext cx="9675098" cy="5758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4823" y="961092"/>
            <a:ext cx="1224153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15" dirty="0"/>
              <a:t>Client-side </a:t>
            </a:r>
            <a:r>
              <a:rPr spc="-440" dirty="0"/>
              <a:t>load</a:t>
            </a:r>
            <a:r>
              <a:rPr spc="-720" dirty="0"/>
              <a:t> </a:t>
            </a:r>
            <a:r>
              <a:rPr spc="-450" dirty="0"/>
              <a:t>balancer</a:t>
            </a:r>
          </a:p>
        </p:txBody>
      </p:sp>
      <p:sp>
        <p:nvSpPr>
          <p:cNvPr id="3" name="object 3"/>
          <p:cNvSpPr/>
          <p:nvPr/>
        </p:nvSpPr>
        <p:spPr>
          <a:xfrm>
            <a:off x="7169090" y="3404430"/>
            <a:ext cx="5666225" cy="1924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00503" y="3414901"/>
            <a:ext cx="5603875" cy="1862455"/>
          </a:xfrm>
          <a:prstGeom prst="rect">
            <a:avLst/>
          </a:prstGeom>
          <a:solidFill>
            <a:srgbClr val="70BF41"/>
          </a:solidFill>
        </p:spPr>
        <p:txBody>
          <a:bodyPr vert="horz" wrap="square" lIns="0" tIns="37846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2980"/>
              </a:spcBef>
            </a:pPr>
            <a:r>
              <a:rPr sz="4100" spc="5" dirty="0">
                <a:latin typeface="Arial"/>
                <a:cs typeface="Arial"/>
              </a:rPr>
              <a:t>Registry</a:t>
            </a:r>
            <a:endParaRPr sz="41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20"/>
              </a:spcBef>
            </a:pPr>
            <a:r>
              <a:rPr sz="2950" spc="15" dirty="0">
                <a:latin typeface="Arial"/>
                <a:cs typeface="Arial"/>
              </a:rPr>
              <a:t>Consul, </a:t>
            </a:r>
            <a:r>
              <a:rPr sz="2950" spc="60" dirty="0">
                <a:latin typeface="Arial"/>
                <a:cs typeface="Arial"/>
              </a:rPr>
              <a:t>etcd,</a:t>
            </a:r>
            <a:r>
              <a:rPr sz="2950" spc="-25" dirty="0">
                <a:latin typeface="Arial"/>
                <a:cs typeface="Arial"/>
              </a:rPr>
              <a:t> </a:t>
            </a:r>
            <a:r>
              <a:rPr sz="2950" spc="15" dirty="0">
                <a:latin typeface="Arial"/>
                <a:cs typeface="Arial"/>
              </a:rPr>
              <a:t>ZooKeeper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80087" y="6564855"/>
            <a:ext cx="6284595" cy="1109345"/>
          </a:xfrm>
          <a:custGeom>
            <a:avLst/>
            <a:gdLst/>
            <a:ahLst/>
            <a:cxnLst/>
            <a:rect l="l" t="t" r="r" b="b"/>
            <a:pathLst>
              <a:path w="6284594" h="1109345">
                <a:moveTo>
                  <a:pt x="6284332" y="0"/>
                </a:moveTo>
                <a:lnTo>
                  <a:pt x="6223826" y="10678"/>
                </a:lnTo>
                <a:lnTo>
                  <a:pt x="6173635" y="19537"/>
                </a:lnTo>
                <a:lnTo>
                  <a:pt x="6123443" y="28395"/>
                </a:lnTo>
                <a:lnTo>
                  <a:pt x="6073251" y="37254"/>
                </a:lnTo>
                <a:lnTo>
                  <a:pt x="6023060" y="46112"/>
                </a:lnTo>
                <a:lnTo>
                  <a:pt x="5972868" y="54971"/>
                </a:lnTo>
                <a:lnTo>
                  <a:pt x="5922676" y="63829"/>
                </a:lnTo>
                <a:lnTo>
                  <a:pt x="5872484" y="72688"/>
                </a:lnTo>
                <a:lnTo>
                  <a:pt x="5822293" y="81547"/>
                </a:lnTo>
                <a:lnTo>
                  <a:pt x="5772101" y="90405"/>
                </a:lnTo>
                <a:lnTo>
                  <a:pt x="5721909" y="99264"/>
                </a:lnTo>
                <a:lnTo>
                  <a:pt x="5671717" y="108122"/>
                </a:lnTo>
                <a:lnTo>
                  <a:pt x="5621526" y="116981"/>
                </a:lnTo>
                <a:lnTo>
                  <a:pt x="5571334" y="125839"/>
                </a:lnTo>
                <a:lnTo>
                  <a:pt x="5521142" y="134698"/>
                </a:lnTo>
                <a:lnTo>
                  <a:pt x="5470950" y="143557"/>
                </a:lnTo>
                <a:lnTo>
                  <a:pt x="5420758" y="152415"/>
                </a:lnTo>
                <a:lnTo>
                  <a:pt x="5370566" y="161274"/>
                </a:lnTo>
                <a:lnTo>
                  <a:pt x="5320375" y="170132"/>
                </a:lnTo>
                <a:lnTo>
                  <a:pt x="5270183" y="178991"/>
                </a:lnTo>
                <a:lnTo>
                  <a:pt x="5219991" y="187850"/>
                </a:lnTo>
                <a:lnTo>
                  <a:pt x="5169799" y="196708"/>
                </a:lnTo>
                <a:lnTo>
                  <a:pt x="5119607" y="205567"/>
                </a:lnTo>
                <a:lnTo>
                  <a:pt x="5069415" y="214425"/>
                </a:lnTo>
                <a:lnTo>
                  <a:pt x="5019223" y="223284"/>
                </a:lnTo>
                <a:lnTo>
                  <a:pt x="4969031" y="232143"/>
                </a:lnTo>
                <a:lnTo>
                  <a:pt x="4918839" y="241001"/>
                </a:lnTo>
                <a:lnTo>
                  <a:pt x="4868647" y="249860"/>
                </a:lnTo>
                <a:lnTo>
                  <a:pt x="4818456" y="258718"/>
                </a:lnTo>
                <a:lnTo>
                  <a:pt x="4768264" y="267577"/>
                </a:lnTo>
                <a:lnTo>
                  <a:pt x="4718072" y="276436"/>
                </a:lnTo>
                <a:lnTo>
                  <a:pt x="4667880" y="285294"/>
                </a:lnTo>
                <a:lnTo>
                  <a:pt x="4617688" y="294153"/>
                </a:lnTo>
                <a:lnTo>
                  <a:pt x="4567496" y="303012"/>
                </a:lnTo>
                <a:lnTo>
                  <a:pt x="4517304" y="311870"/>
                </a:lnTo>
                <a:lnTo>
                  <a:pt x="4467112" y="320729"/>
                </a:lnTo>
                <a:lnTo>
                  <a:pt x="4416920" y="329587"/>
                </a:lnTo>
                <a:lnTo>
                  <a:pt x="4366728" y="338446"/>
                </a:lnTo>
                <a:lnTo>
                  <a:pt x="4316536" y="347305"/>
                </a:lnTo>
                <a:lnTo>
                  <a:pt x="4266343" y="356163"/>
                </a:lnTo>
                <a:lnTo>
                  <a:pt x="4216151" y="365022"/>
                </a:lnTo>
                <a:lnTo>
                  <a:pt x="4165959" y="373881"/>
                </a:lnTo>
                <a:lnTo>
                  <a:pt x="4115767" y="382739"/>
                </a:lnTo>
                <a:lnTo>
                  <a:pt x="4065575" y="391598"/>
                </a:lnTo>
                <a:lnTo>
                  <a:pt x="4015383" y="400456"/>
                </a:lnTo>
                <a:lnTo>
                  <a:pt x="3965191" y="409315"/>
                </a:lnTo>
                <a:lnTo>
                  <a:pt x="3914999" y="418174"/>
                </a:lnTo>
                <a:lnTo>
                  <a:pt x="3864807" y="427032"/>
                </a:lnTo>
                <a:lnTo>
                  <a:pt x="3814615" y="435891"/>
                </a:lnTo>
                <a:lnTo>
                  <a:pt x="3764423" y="444750"/>
                </a:lnTo>
                <a:lnTo>
                  <a:pt x="3714230" y="453608"/>
                </a:lnTo>
                <a:lnTo>
                  <a:pt x="3664038" y="462467"/>
                </a:lnTo>
                <a:lnTo>
                  <a:pt x="3613846" y="471326"/>
                </a:lnTo>
                <a:lnTo>
                  <a:pt x="3563654" y="480184"/>
                </a:lnTo>
                <a:lnTo>
                  <a:pt x="3513462" y="489043"/>
                </a:lnTo>
                <a:lnTo>
                  <a:pt x="3463270" y="497902"/>
                </a:lnTo>
                <a:lnTo>
                  <a:pt x="3413078" y="506760"/>
                </a:lnTo>
                <a:lnTo>
                  <a:pt x="3362885" y="515619"/>
                </a:lnTo>
                <a:lnTo>
                  <a:pt x="3312693" y="524478"/>
                </a:lnTo>
                <a:lnTo>
                  <a:pt x="3262501" y="533336"/>
                </a:lnTo>
                <a:lnTo>
                  <a:pt x="3212309" y="542195"/>
                </a:lnTo>
                <a:lnTo>
                  <a:pt x="3162117" y="551054"/>
                </a:lnTo>
                <a:lnTo>
                  <a:pt x="3111924" y="559912"/>
                </a:lnTo>
                <a:lnTo>
                  <a:pt x="3061732" y="568771"/>
                </a:lnTo>
                <a:lnTo>
                  <a:pt x="3011540" y="577630"/>
                </a:lnTo>
                <a:lnTo>
                  <a:pt x="2961348" y="586488"/>
                </a:lnTo>
                <a:lnTo>
                  <a:pt x="2911155" y="595347"/>
                </a:lnTo>
                <a:lnTo>
                  <a:pt x="2860963" y="604206"/>
                </a:lnTo>
                <a:lnTo>
                  <a:pt x="2810771" y="613064"/>
                </a:lnTo>
                <a:lnTo>
                  <a:pt x="2760579" y="621923"/>
                </a:lnTo>
                <a:lnTo>
                  <a:pt x="2710386" y="630782"/>
                </a:lnTo>
                <a:lnTo>
                  <a:pt x="2660194" y="639640"/>
                </a:lnTo>
                <a:lnTo>
                  <a:pt x="2610002" y="648499"/>
                </a:lnTo>
                <a:lnTo>
                  <a:pt x="2559810" y="657358"/>
                </a:lnTo>
                <a:lnTo>
                  <a:pt x="2509617" y="666216"/>
                </a:lnTo>
                <a:lnTo>
                  <a:pt x="2459425" y="675075"/>
                </a:lnTo>
                <a:lnTo>
                  <a:pt x="2409233" y="683934"/>
                </a:lnTo>
                <a:lnTo>
                  <a:pt x="2359041" y="692792"/>
                </a:lnTo>
                <a:lnTo>
                  <a:pt x="2308848" y="701651"/>
                </a:lnTo>
                <a:lnTo>
                  <a:pt x="2258656" y="710510"/>
                </a:lnTo>
                <a:lnTo>
                  <a:pt x="2208464" y="719368"/>
                </a:lnTo>
                <a:lnTo>
                  <a:pt x="2158271" y="728227"/>
                </a:lnTo>
                <a:lnTo>
                  <a:pt x="2108079" y="737086"/>
                </a:lnTo>
                <a:lnTo>
                  <a:pt x="2057887" y="745945"/>
                </a:lnTo>
                <a:lnTo>
                  <a:pt x="2007694" y="754803"/>
                </a:lnTo>
                <a:lnTo>
                  <a:pt x="1957502" y="763662"/>
                </a:lnTo>
                <a:lnTo>
                  <a:pt x="1907310" y="772521"/>
                </a:lnTo>
                <a:lnTo>
                  <a:pt x="1857117" y="781379"/>
                </a:lnTo>
                <a:lnTo>
                  <a:pt x="1806925" y="790238"/>
                </a:lnTo>
                <a:lnTo>
                  <a:pt x="1756733" y="799097"/>
                </a:lnTo>
                <a:lnTo>
                  <a:pt x="1706540" y="807955"/>
                </a:lnTo>
                <a:lnTo>
                  <a:pt x="1656348" y="816814"/>
                </a:lnTo>
                <a:lnTo>
                  <a:pt x="1606156" y="825673"/>
                </a:lnTo>
                <a:lnTo>
                  <a:pt x="1555963" y="834532"/>
                </a:lnTo>
                <a:lnTo>
                  <a:pt x="1505771" y="843390"/>
                </a:lnTo>
                <a:lnTo>
                  <a:pt x="1455579" y="852249"/>
                </a:lnTo>
                <a:lnTo>
                  <a:pt x="1405386" y="861108"/>
                </a:lnTo>
                <a:lnTo>
                  <a:pt x="1355194" y="869966"/>
                </a:lnTo>
                <a:lnTo>
                  <a:pt x="1305002" y="878825"/>
                </a:lnTo>
                <a:lnTo>
                  <a:pt x="1254809" y="887684"/>
                </a:lnTo>
                <a:lnTo>
                  <a:pt x="1204617" y="896542"/>
                </a:lnTo>
                <a:lnTo>
                  <a:pt x="1154424" y="905401"/>
                </a:lnTo>
                <a:lnTo>
                  <a:pt x="1104232" y="914260"/>
                </a:lnTo>
                <a:lnTo>
                  <a:pt x="1054040" y="923119"/>
                </a:lnTo>
                <a:lnTo>
                  <a:pt x="1003847" y="931977"/>
                </a:lnTo>
                <a:lnTo>
                  <a:pt x="953655" y="940836"/>
                </a:lnTo>
                <a:lnTo>
                  <a:pt x="903463" y="949695"/>
                </a:lnTo>
                <a:lnTo>
                  <a:pt x="853270" y="958553"/>
                </a:lnTo>
                <a:lnTo>
                  <a:pt x="803078" y="967412"/>
                </a:lnTo>
                <a:lnTo>
                  <a:pt x="752885" y="976271"/>
                </a:lnTo>
                <a:lnTo>
                  <a:pt x="702693" y="985130"/>
                </a:lnTo>
                <a:lnTo>
                  <a:pt x="652501" y="993988"/>
                </a:lnTo>
                <a:lnTo>
                  <a:pt x="602308" y="1002847"/>
                </a:lnTo>
                <a:lnTo>
                  <a:pt x="552116" y="1011706"/>
                </a:lnTo>
                <a:lnTo>
                  <a:pt x="501923" y="1020564"/>
                </a:lnTo>
                <a:lnTo>
                  <a:pt x="451731" y="1029423"/>
                </a:lnTo>
                <a:lnTo>
                  <a:pt x="401539" y="1038282"/>
                </a:lnTo>
                <a:lnTo>
                  <a:pt x="351346" y="1047141"/>
                </a:lnTo>
                <a:lnTo>
                  <a:pt x="301154" y="1055999"/>
                </a:lnTo>
                <a:lnTo>
                  <a:pt x="250961" y="1064858"/>
                </a:lnTo>
                <a:lnTo>
                  <a:pt x="200769" y="1073717"/>
                </a:lnTo>
                <a:lnTo>
                  <a:pt x="150577" y="1082575"/>
                </a:lnTo>
                <a:lnTo>
                  <a:pt x="100384" y="1091434"/>
                </a:lnTo>
                <a:lnTo>
                  <a:pt x="50192" y="1100293"/>
                </a:lnTo>
                <a:lnTo>
                  <a:pt x="0" y="110915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45352" y="6517173"/>
            <a:ext cx="107950" cy="99060"/>
          </a:xfrm>
          <a:custGeom>
            <a:avLst/>
            <a:gdLst/>
            <a:ahLst/>
            <a:cxnLst/>
            <a:rect l="l" t="t" r="r" b="b"/>
            <a:pathLst>
              <a:path w="107950" h="99059">
                <a:moveTo>
                  <a:pt x="0" y="0"/>
                </a:moveTo>
                <a:lnTo>
                  <a:pt x="17486" y="98991"/>
                </a:lnTo>
                <a:lnTo>
                  <a:pt x="107745" y="320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421686" y="5946415"/>
            <a:ext cx="1069737" cy="1069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453098" y="5956886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8161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3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21686" y="8509741"/>
            <a:ext cx="1069737" cy="1069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453098" y="8520211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83515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45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13187" y="5276917"/>
            <a:ext cx="1850389" cy="1834514"/>
          </a:xfrm>
          <a:custGeom>
            <a:avLst/>
            <a:gdLst/>
            <a:ahLst/>
            <a:cxnLst/>
            <a:rect l="l" t="t" r="r" b="b"/>
            <a:pathLst>
              <a:path w="1850390" h="1834515">
                <a:moveTo>
                  <a:pt x="1849981" y="0"/>
                </a:moveTo>
                <a:lnTo>
                  <a:pt x="1814071" y="35603"/>
                </a:lnTo>
                <a:lnTo>
                  <a:pt x="1778162" y="71206"/>
                </a:lnTo>
                <a:lnTo>
                  <a:pt x="1742252" y="106809"/>
                </a:lnTo>
                <a:lnTo>
                  <a:pt x="1706342" y="142412"/>
                </a:lnTo>
                <a:lnTo>
                  <a:pt x="1670433" y="178015"/>
                </a:lnTo>
                <a:lnTo>
                  <a:pt x="1634523" y="213618"/>
                </a:lnTo>
                <a:lnTo>
                  <a:pt x="1598614" y="249221"/>
                </a:lnTo>
                <a:lnTo>
                  <a:pt x="1562704" y="284824"/>
                </a:lnTo>
                <a:lnTo>
                  <a:pt x="1526795" y="320427"/>
                </a:lnTo>
                <a:lnTo>
                  <a:pt x="1490885" y="356030"/>
                </a:lnTo>
                <a:lnTo>
                  <a:pt x="1454975" y="391633"/>
                </a:lnTo>
                <a:lnTo>
                  <a:pt x="1419066" y="427237"/>
                </a:lnTo>
                <a:lnTo>
                  <a:pt x="1383156" y="462840"/>
                </a:lnTo>
                <a:lnTo>
                  <a:pt x="1347246" y="498443"/>
                </a:lnTo>
                <a:lnTo>
                  <a:pt x="1311337" y="534046"/>
                </a:lnTo>
                <a:lnTo>
                  <a:pt x="1275427" y="569649"/>
                </a:lnTo>
                <a:lnTo>
                  <a:pt x="1239518" y="605252"/>
                </a:lnTo>
                <a:lnTo>
                  <a:pt x="1203608" y="640855"/>
                </a:lnTo>
                <a:lnTo>
                  <a:pt x="1167698" y="676458"/>
                </a:lnTo>
                <a:lnTo>
                  <a:pt x="1131789" y="712062"/>
                </a:lnTo>
                <a:lnTo>
                  <a:pt x="1095879" y="747665"/>
                </a:lnTo>
                <a:lnTo>
                  <a:pt x="1059970" y="783268"/>
                </a:lnTo>
                <a:lnTo>
                  <a:pt x="1024060" y="818871"/>
                </a:lnTo>
                <a:lnTo>
                  <a:pt x="988150" y="854474"/>
                </a:lnTo>
                <a:lnTo>
                  <a:pt x="952241" y="890077"/>
                </a:lnTo>
                <a:lnTo>
                  <a:pt x="916331" y="925680"/>
                </a:lnTo>
                <a:lnTo>
                  <a:pt x="880421" y="961283"/>
                </a:lnTo>
                <a:lnTo>
                  <a:pt x="844512" y="996887"/>
                </a:lnTo>
                <a:lnTo>
                  <a:pt x="808602" y="1032490"/>
                </a:lnTo>
                <a:lnTo>
                  <a:pt x="772692" y="1068093"/>
                </a:lnTo>
                <a:lnTo>
                  <a:pt x="736783" y="1103696"/>
                </a:lnTo>
                <a:lnTo>
                  <a:pt x="700873" y="1139299"/>
                </a:lnTo>
                <a:lnTo>
                  <a:pt x="664963" y="1174902"/>
                </a:lnTo>
                <a:lnTo>
                  <a:pt x="629054" y="1210505"/>
                </a:lnTo>
                <a:lnTo>
                  <a:pt x="593144" y="1246108"/>
                </a:lnTo>
                <a:lnTo>
                  <a:pt x="557234" y="1281711"/>
                </a:lnTo>
                <a:lnTo>
                  <a:pt x="521325" y="1317314"/>
                </a:lnTo>
                <a:lnTo>
                  <a:pt x="485415" y="1352917"/>
                </a:lnTo>
                <a:lnTo>
                  <a:pt x="449505" y="1388520"/>
                </a:lnTo>
                <a:lnTo>
                  <a:pt x="413596" y="1424123"/>
                </a:lnTo>
                <a:lnTo>
                  <a:pt x="377686" y="1459726"/>
                </a:lnTo>
                <a:lnTo>
                  <a:pt x="341776" y="1495329"/>
                </a:lnTo>
                <a:lnTo>
                  <a:pt x="305866" y="1530932"/>
                </a:lnTo>
                <a:lnTo>
                  <a:pt x="269957" y="1566535"/>
                </a:lnTo>
                <a:lnTo>
                  <a:pt x="234047" y="1602138"/>
                </a:lnTo>
                <a:lnTo>
                  <a:pt x="198137" y="1637741"/>
                </a:lnTo>
                <a:lnTo>
                  <a:pt x="162228" y="1673344"/>
                </a:lnTo>
                <a:lnTo>
                  <a:pt x="126318" y="1708947"/>
                </a:lnTo>
                <a:lnTo>
                  <a:pt x="90408" y="1744550"/>
                </a:lnTo>
                <a:lnTo>
                  <a:pt x="54498" y="1780153"/>
                </a:lnTo>
                <a:lnTo>
                  <a:pt x="18588" y="1815756"/>
                </a:lnTo>
                <a:lnTo>
                  <a:pt x="0" y="1834184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80087" y="7016822"/>
            <a:ext cx="227329" cy="226695"/>
          </a:xfrm>
          <a:custGeom>
            <a:avLst/>
            <a:gdLst/>
            <a:ahLst/>
            <a:cxnLst/>
            <a:rect l="l" t="t" r="r" b="b"/>
            <a:pathLst>
              <a:path w="227329" h="226695">
                <a:moveTo>
                  <a:pt x="76500" y="0"/>
                </a:moveTo>
                <a:lnTo>
                  <a:pt x="0" y="226244"/>
                </a:lnTo>
                <a:lnTo>
                  <a:pt x="226883" y="151691"/>
                </a:lnTo>
                <a:lnTo>
                  <a:pt x="76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421686" y="7228072"/>
            <a:ext cx="1069737" cy="1069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453098" y="7238544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7780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0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80087" y="7744030"/>
            <a:ext cx="6283325" cy="21590"/>
          </a:xfrm>
          <a:custGeom>
            <a:avLst/>
            <a:gdLst/>
            <a:ahLst/>
            <a:cxnLst/>
            <a:rect l="l" t="t" r="r" b="b"/>
            <a:pathLst>
              <a:path w="6283325" h="21590">
                <a:moveTo>
                  <a:pt x="6282960" y="0"/>
                </a:moveTo>
                <a:lnTo>
                  <a:pt x="6272489" y="35"/>
                </a:lnTo>
                <a:lnTo>
                  <a:pt x="6221494" y="210"/>
                </a:lnTo>
                <a:lnTo>
                  <a:pt x="6170499" y="384"/>
                </a:lnTo>
                <a:lnTo>
                  <a:pt x="6119504" y="558"/>
                </a:lnTo>
                <a:lnTo>
                  <a:pt x="6068509" y="733"/>
                </a:lnTo>
                <a:lnTo>
                  <a:pt x="6017514" y="907"/>
                </a:lnTo>
                <a:lnTo>
                  <a:pt x="5966519" y="1082"/>
                </a:lnTo>
                <a:lnTo>
                  <a:pt x="5915524" y="1256"/>
                </a:lnTo>
                <a:lnTo>
                  <a:pt x="5864528" y="1430"/>
                </a:lnTo>
                <a:lnTo>
                  <a:pt x="5813533" y="1605"/>
                </a:lnTo>
                <a:lnTo>
                  <a:pt x="5762538" y="1779"/>
                </a:lnTo>
                <a:lnTo>
                  <a:pt x="5711543" y="1954"/>
                </a:lnTo>
                <a:lnTo>
                  <a:pt x="5660548" y="2128"/>
                </a:lnTo>
                <a:lnTo>
                  <a:pt x="5609552" y="2302"/>
                </a:lnTo>
                <a:lnTo>
                  <a:pt x="5558557" y="2477"/>
                </a:lnTo>
                <a:lnTo>
                  <a:pt x="5507562" y="2651"/>
                </a:lnTo>
                <a:lnTo>
                  <a:pt x="5456567" y="2826"/>
                </a:lnTo>
                <a:lnTo>
                  <a:pt x="5405571" y="3000"/>
                </a:lnTo>
                <a:lnTo>
                  <a:pt x="5354576" y="3174"/>
                </a:lnTo>
                <a:lnTo>
                  <a:pt x="5303581" y="3349"/>
                </a:lnTo>
                <a:lnTo>
                  <a:pt x="5252585" y="3523"/>
                </a:lnTo>
                <a:lnTo>
                  <a:pt x="5201590" y="3698"/>
                </a:lnTo>
                <a:lnTo>
                  <a:pt x="5150594" y="3872"/>
                </a:lnTo>
                <a:lnTo>
                  <a:pt x="5099599" y="4046"/>
                </a:lnTo>
                <a:lnTo>
                  <a:pt x="5048604" y="4221"/>
                </a:lnTo>
                <a:lnTo>
                  <a:pt x="4997608" y="4395"/>
                </a:lnTo>
                <a:lnTo>
                  <a:pt x="4946613" y="4570"/>
                </a:lnTo>
                <a:lnTo>
                  <a:pt x="4895617" y="4744"/>
                </a:lnTo>
                <a:lnTo>
                  <a:pt x="4844622" y="4918"/>
                </a:lnTo>
                <a:lnTo>
                  <a:pt x="4793626" y="5093"/>
                </a:lnTo>
                <a:lnTo>
                  <a:pt x="4742631" y="5267"/>
                </a:lnTo>
                <a:lnTo>
                  <a:pt x="4691635" y="5442"/>
                </a:lnTo>
                <a:lnTo>
                  <a:pt x="4640639" y="5616"/>
                </a:lnTo>
                <a:lnTo>
                  <a:pt x="4589644" y="5790"/>
                </a:lnTo>
                <a:lnTo>
                  <a:pt x="4538648" y="5965"/>
                </a:lnTo>
                <a:lnTo>
                  <a:pt x="4487653" y="6139"/>
                </a:lnTo>
                <a:lnTo>
                  <a:pt x="4436657" y="6314"/>
                </a:lnTo>
                <a:lnTo>
                  <a:pt x="4385661" y="6488"/>
                </a:lnTo>
                <a:lnTo>
                  <a:pt x="4334666" y="6662"/>
                </a:lnTo>
                <a:lnTo>
                  <a:pt x="4283670" y="6837"/>
                </a:lnTo>
                <a:lnTo>
                  <a:pt x="4232674" y="7011"/>
                </a:lnTo>
                <a:lnTo>
                  <a:pt x="4181679" y="7186"/>
                </a:lnTo>
                <a:lnTo>
                  <a:pt x="4130683" y="7360"/>
                </a:lnTo>
                <a:lnTo>
                  <a:pt x="4079687" y="7534"/>
                </a:lnTo>
                <a:lnTo>
                  <a:pt x="4028691" y="7709"/>
                </a:lnTo>
                <a:lnTo>
                  <a:pt x="3977696" y="7883"/>
                </a:lnTo>
                <a:lnTo>
                  <a:pt x="3926700" y="8058"/>
                </a:lnTo>
                <a:lnTo>
                  <a:pt x="3875704" y="8232"/>
                </a:lnTo>
                <a:lnTo>
                  <a:pt x="3824708" y="8406"/>
                </a:lnTo>
                <a:lnTo>
                  <a:pt x="3773713" y="8581"/>
                </a:lnTo>
                <a:lnTo>
                  <a:pt x="3722717" y="8755"/>
                </a:lnTo>
                <a:lnTo>
                  <a:pt x="3671721" y="8930"/>
                </a:lnTo>
                <a:lnTo>
                  <a:pt x="3620725" y="9104"/>
                </a:lnTo>
                <a:lnTo>
                  <a:pt x="3569729" y="9278"/>
                </a:lnTo>
                <a:lnTo>
                  <a:pt x="3518733" y="9453"/>
                </a:lnTo>
                <a:lnTo>
                  <a:pt x="3467737" y="9627"/>
                </a:lnTo>
                <a:lnTo>
                  <a:pt x="3416742" y="9802"/>
                </a:lnTo>
                <a:lnTo>
                  <a:pt x="3365746" y="9976"/>
                </a:lnTo>
                <a:lnTo>
                  <a:pt x="3314750" y="10150"/>
                </a:lnTo>
                <a:lnTo>
                  <a:pt x="3263754" y="10325"/>
                </a:lnTo>
                <a:lnTo>
                  <a:pt x="3212758" y="10499"/>
                </a:lnTo>
                <a:lnTo>
                  <a:pt x="3161762" y="10674"/>
                </a:lnTo>
                <a:lnTo>
                  <a:pt x="3110766" y="10848"/>
                </a:lnTo>
                <a:lnTo>
                  <a:pt x="3059770" y="11022"/>
                </a:lnTo>
                <a:lnTo>
                  <a:pt x="3008774" y="11197"/>
                </a:lnTo>
                <a:lnTo>
                  <a:pt x="2957778" y="11371"/>
                </a:lnTo>
                <a:lnTo>
                  <a:pt x="2906782" y="11546"/>
                </a:lnTo>
                <a:lnTo>
                  <a:pt x="2855786" y="11720"/>
                </a:lnTo>
                <a:lnTo>
                  <a:pt x="2804790" y="11894"/>
                </a:lnTo>
                <a:lnTo>
                  <a:pt x="2753794" y="12069"/>
                </a:lnTo>
                <a:lnTo>
                  <a:pt x="2702798" y="12243"/>
                </a:lnTo>
                <a:lnTo>
                  <a:pt x="2651802" y="12418"/>
                </a:lnTo>
                <a:lnTo>
                  <a:pt x="2600806" y="12592"/>
                </a:lnTo>
                <a:lnTo>
                  <a:pt x="2549810" y="12766"/>
                </a:lnTo>
                <a:lnTo>
                  <a:pt x="2498814" y="12941"/>
                </a:lnTo>
                <a:lnTo>
                  <a:pt x="2447818" y="13115"/>
                </a:lnTo>
                <a:lnTo>
                  <a:pt x="2396822" y="13290"/>
                </a:lnTo>
                <a:lnTo>
                  <a:pt x="2345825" y="13464"/>
                </a:lnTo>
                <a:lnTo>
                  <a:pt x="2294829" y="13638"/>
                </a:lnTo>
                <a:lnTo>
                  <a:pt x="2243833" y="13813"/>
                </a:lnTo>
                <a:lnTo>
                  <a:pt x="2192837" y="13987"/>
                </a:lnTo>
                <a:lnTo>
                  <a:pt x="2141841" y="14162"/>
                </a:lnTo>
                <a:lnTo>
                  <a:pt x="2090845" y="14336"/>
                </a:lnTo>
                <a:lnTo>
                  <a:pt x="2039849" y="14510"/>
                </a:lnTo>
                <a:lnTo>
                  <a:pt x="1988853" y="14685"/>
                </a:lnTo>
                <a:lnTo>
                  <a:pt x="1937856" y="14859"/>
                </a:lnTo>
                <a:lnTo>
                  <a:pt x="1886860" y="15034"/>
                </a:lnTo>
                <a:lnTo>
                  <a:pt x="1835864" y="15208"/>
                </a:lnTo>
                <a:lnTo>
                  <a:pt x="1784868" y="15382"/>
                </a:lnTo>
                <a:lnTo>
                  <a:pt x="1733872" y="15557"/>
                </a:lnTo>
                <a:lnTo>
                  <a:pt x="1682876" y="15731"/>
                </a:lnTo>
                <a:lnTo>
                  <a:pt x="1631879" y="15906"/>
                </a:lnTo>
                <a:lnTo>
                  <a:pt x="1580883" y="16080"/>
                </a:lnTo>
                <a:lnTo>
                  <a:pt x="1529887" y="16254"/>
                </a:lnTo>
                <a:lnTo>
                  <a:pt x="1478891" y="16429"/>
                </a:lnTo>
                <a:lnTo>
                  <a:pt x="1427895" y="16603"/>
                </a:lnTo>
                <a:lnTo>
                  <a:pt x="1376898" y="16778"/>
                </a:lnTo>
                <a:lnTo>
                  <a:pt x="1325902" y="16952"/>
                </a:lnTo>
                <a:lnTo>
                  <a:pt x="1274906" y="17126"/>
                </a:lnTo>
                <a:lnTo>
                  <a:pt x="1223910" y="17301"/>
                </a:lnTo>
                <a:lnTo>
                  <a:pt x="1172914" y="17475"/>
                </a:lnTo>
                <a:lnTo>
                  <a:pt x="1121917" y="17650"/>
                </a:lnTo>
                <a:lnTo>
                  <a:pt x="1070921" y="17824"/>
                </a:lnTo>
                <a:lnTo>
                  <a:pt x="1019925" y="17999"/>
                </a:lnTo>
                <a:lnTo>
                  <a:pt x="968929" y="18173"/>
                </a:lnTo>
                <a:lnTo>
                  <a:pt x="917932" y="18347"/>
                </a:lnTo>
                <a:lnTo>
                  <a:pt x="866936" y="18522"/>
                </a:lnTo>
                <a:lnTo>
                  <a:pt x="815940" y="18696"/>
                </a:lnTo>
                <a:lnTo>
                  <a:pt x="764944" y="18871"/>
                </a:lnTo>
                <a:lnTo>
                  <a:pt x="713947" y="19045"/>
                </a:lnTo>
                <a:lnTo>
                  <a:pt x="662951" y="19219"/>
                </a:lnTo>
                <a:lnTo>
                  <a:pt x="611955" y="19394"/>
                </a:lnTo>
                <a:lnTo>
                  <a:pt x="560959" y="19568"/>
                </a:lnTo>
                <a:lnTo>
                  <a:pt x="509962" y="19743"/>
                </a:lnTo>
                <a:lnTo>
                  <a:pt x="458966" y="19917"/>
                </a:lnTo>
                <a:lnTo>
                  <a:pt x="407970" y="20091"/>
                </a:lnTo>
                <a:lnTo>
                  <a:pt x="356973" y="20266"/>
                </a:lnTo>
                <a:lnTo>
                  <a:pt x="305977" y="20440"/>
                </a:lnTo>
                <a:lnTo>
                  <a:pt x="254981" y="20615"/>
                </a:lnTo>
                <a:lnTo>
                  <a:pt x="203985" y="20789"/>
                </a:lnTo>
                <a:lnTo>
                  <a:pt x="152988" y="20963"/>
                </a:lnTo>
                <a:lnTo>
                  <a:pt x="101992" y="21138"/>
                </a:lnTo>
                <a:lnTo>
                  <a:pt x="50996" y="21312"/>
                </a:lnTo>
                <a:lnTo>
                  <a:pt x="0" y="2148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352367" y="769380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418" y="100520"/>
                </a:lnTo>
                <a:lnTo>
                  <a:pt x="100729" y="4991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80087" y="7857038"/>
            <a:ext cx="6284595" cy="1066165"/>
          </a:xfrm>
          <a:custGeom>
            <a:avLst/>
            <a:gdLst/>
            <a:ahLst/>
            <a:cxnLst/>
            <a:rect l="l" t="t" r="r" b="b"/>
            <a:pathLst>
              <a:path w="6284594" h="1066165">
                <a:moveTo>
                  <a:pt x="6284227" y="1066145"/>
                </a:moveTo>
                <a:lnTo>
                  <a:pt x="6273903" y="1064396"/>
                </a:lnTo>
                <a:lnTo>
                  <a:pt x="6223712" y="1055881"/>
                </a:lnTo>
                <a:lnTo>
                  <a:pt x="6173521" y="1047366"/>
                </a:lnTo>
                <a:lnTo>
                  <a:pt x="6123331" y="1038851"/>
                </a:lnTo>
                <a:lnTo>
                  <a:pt x="6073140" y="1030336"/>
                </a:lnTo>
                <a:lnTo>
                  <a:pt x="6022949" y="1021821"/>
                </a:lnTo>
                <a:lnTo>
                  <a:pt x="5972759" y="1013306"/>
                </a:lnTo>
                <a:lnTo>
                  <a:pt x="5922568" y="1004791"/>
                </a:lnTo>
                <a:lnTo>
                  <a:pt x="5872377" y="996276"/>
                </a:lnTo>
                <a:lnTo>
                  <a:pt x="5822186" y="987761"/>
                </a:lnTo>
                <a:lnTo>
                  <a:pt x="5771996" y="979246"/>
                </a:lnTo>
                <a:lnTo>
                  <a:pt x="5721805" y="970731"/>
                </a:lnTo>
                <a:lnTo>
                  <a:pt x="5671614" y="962215"/>
                </a:lnTo>
                <a:lnTo>
                  <a:pt x="5621423" y="953700"/>
                </a:lnTo>
                <a:lnTo>
                  <a:pt x="5571232" y="945185"/>
                </a:lnTo>
                <a:lnTo>
                  <a:pt x="5521041" y="936670"/>
                </a:lnTo>
                <a:lnTo>
                  <a:pt x="5470851" y="928155"/>
                </a:lnTo>
                <a:lnTo>
                  <a:pt x="5420660" y="919640"/>
                </a:lnTo>
                <a:lnTo>
                  <a:pt x="5370469" y="911125"/>
                </a:lnTo>
                <a:lnTo>
                  <a:pt x="5320278" y="902610"/>
                </a:lnTo>
                <a:lnTo>
                  <a:pt x="5270087" y="894095"/>
                </a:lnTo>
                <a:lnTo>
                  <a:pt x="5219896" y="885580"/>
                </a:lnTo>
                <a:lnTo>
                  <a:pt x="5169705" y="877064"/>
                </a:lnTo>
                <a:lnTo>
                  <a:pt x="5119514" y="868549"/>
                </a:lnTo>
                <a:lnTo>
                  <a:pt x="5069323" y="860034"/>
                </a:lnTo>
                <a:lnTo>
                  <a:pt x="5019132" y="851519"/>
                </a:lnTo>
                <a:lnTo>
                  <a:pt x="4968941" y="843004"/>
                </a:lnTo>
                <a:lnTo>
                  <a:pt x="4918750" y="834489"/>
                </a:lnTo>
                <a:lnTo>
                  <a:pt x="4868559" y="825974"/>
                </a:lnTo>
                <a:lnTo>
                  <a:pt x="4818368" y="817459"/>
                </a:lnTo>
                <a:lnTo>
                  <a:pt x="4768177" y="808943"/>
                </a:lnTo>
                <a:lnTo>
                  <a:pt x="4717986" y="800428"/>
                </a:lnTo>
                <a:lnTo>
                  <a:pt x="4667795" y="791913"/>
                </a:lnTo>
                <a:lnTo>
                  <a:pt x="4617604" y="783398"/>
                </a:lnTo>
                <a:lnTo>
                  <a:pt x="4567413" y="774883"/>
                </a:lnTo>
                <a:lnTo>
                  <a:pt x="4517222" y="766368"/>
                </a:lnTo>
                <a:lnTo>
                  <a:pt x="4467031" y="757853"/>
                </a:lnTo>
                <a:lnTo>
                  <a:pt x="4416839" y="749337"/>
                </a:lnTo>
                <a:lnTo>
                  <a:pt x="4366648" y="740822"/>
                </a:lnTo>
                <a:lnTo>
                  <a:pt x="4316457" y="732307"/>
                </a:lnTo>
                <a:lnTo>
                  <a:pt x="4266266" y="723792"/>
                </a:lnTo>
                <a:lnTo>
                  <a:pt x="4216075" y="715277"/>
                </a:lnTo>
                <a:lnTo>
                  <a:pt x="4165884" y="706762"/>
                </a:lnTo>
                <a:lnTo>
                  <a:pt x="4115692" y="698247"/>
                </a:lnTo>
                <a:lnTo>
                  <a:pt x="4065501" y="689731"/>
                </a:lnTo>
                <a:lnTo>
                  <a:pt x="4015310" y="681216"/>
                </a:lnTo>
                <a:lnTo>
                  <a:pt x="3965119" y="672701"/>
                </a:lnTo>
                <a:lnTo>
                  <a:pt x="3914928" y="664186"/>
                </a:lnTo>
                <a:lnTo>
                  <a:pt x="3864736" y="655671"/>
                </a:lnTo>
                <a:lnTo>
                  <a:pt x="3814545" y="647156"/>
                </a:lnTo>
                <a:lnTo>
                  <a:pt x="3764354" y="638640"/>
                </a:lnTo>
                <a:lnTo>
                  <a:pt x="3714163" y="630125"/>
                </a:lnTo>
                <a:lnTo>
                  <a:pt x="3663971" y="621610"/>
                </a:lnTo>
                <a:lnTo>
                  <a:pt x="3613780" y="613095"/>
                </a:lnTo>
                <a:lnTo>
                  <a:pt x="3563589" y="604580"/>
                </a:lnTo>
                <a:lnTo>
                  <a:pt x="3513398" y="596065"/>
                </a:lnTo>
                <a:lnTo>
                  <a:pt x="3463206" y="587549"/>
                </a:lnTo>
                <a:lnTo>
                  <a:pt x="3413015" y="579034"/>
                </a:lnTo>
                <a:lnTo>
                  <a:pt x="3362824" y="570519"/>
                </a:lnTo>
                <a:lnTo>
                  <a:pt x="3312633" y="562004"/>
                </a:lnTo>
                <a:lnTo>
                  <a:pt x="3262441" y="553489"/>
                </a:lnTo>
                <a:lnTo>
                  <a:pt x="3212250" y="544973"/>
                </a:lnTo>
                <a:lnTo>
                  <a:pt x="3162059" y="536458"/>
                </a:lnTo>
                <a:lnTo>
                  <a:pt x="3111867" y="527943"/>
                </a:lnTo>
                <a:lnTo>
                  <a:pt x="3061676" y="519428"/>
                </a:lnTo>
                <a:lnTo>
                  <a:pt x="3011485" y="510913"/>
                </a:lnTo>
                <a:lnTo>
                  <a:pt x="2961293" y="502398"/>
                </a:lnTo>
                <a:lnTo>
                  <a:pt x="2911102" y="493882"/>
                </a:lnTo>
                <a:lnTo>
                  <a:pt x="2860910" y="485367"/>
                </a:lnTo>
                <a:lnTo>
                  <a:pt x="2810719" y="476852"/>
                </a:lnTo>
                <a:lnTo>
                  <a:pt x="2760528" y="468337"/>
                </a:lnTo>
                <a:lnTo>
                  <a:pt x="2710336" y="459822"/>
                </a:lnTo>
                <a:lnTo>
                  <a:pt x="2660145" y="451306"/>
                </a:lnTo>
                <a:lnTo>
                  <a:pt x="2609954" y="442791"/>
                </a:lnTo>
                <a:lnTo>
                  <a:pt x="2559762" y="434276"/>
                </a:lnTo>
                <a:lnTo>
                  <a:pt x="2509571" y="425761"/>
                </a:lnTo>
                <a:lnTo>
                  <a:pt x="2459379" y="417246"/>
                </a:lnTo>
                <a:lnTo>
                  <a:pt x="2409188" y="408730"/>
                </a:lnTo>
                <a:lnTo>
                  <a:pt x="2358997" y="400215"/>
                </a:lnTo>
                <a:lnTo>
                  <a:pt x="2308805" y="391700"/>
                </a:lnTo>
                <a:lnTo>
                  <a:pt x="2258614" y="383185"/>
                </a:lnTo>
                <a:lnTo>
                  <a:pt x="2208422" y="374670"/>
                </a:lnTo>
                <a:lnTo>
                  <a:pt x="2158231" y="366154"/>
                </a:lnTo>
                <a:lnTo>
                  <a:pt x="2108040" y="357639"/>
                </a:lnTo>
                <a:lnTo>
                  <a:pt x="2057848" y="349124"/>
                </a:lnTo>
                <a:lnTo>
                  <a:pt x="2007657" y="340609"/>
                </a:lnTo>
                <a:lnTo>
                  <a:pt x="1957465" y="332093"/>
                </a:lnTo>
                <a:lnTo>
                  <a:pt x="1907274" y="323578"/>
                </a:lnTo>
                <a:lnTo>
                  <a:pt x="1857082" y="315063"/>
                </a:lnTo>
                <a:lnTo>
                  <a:pt x="1806891" y="306548"/>
                </a:lnTo>
                <a:lnTo>
                  <a:pt x="1756700" y="298033"/>
                </a:lnTo>
                <a:lnTo>
                  <a:pt x="1706508" y="289517"/>
                </a:lnTo>
                <a:lnTo>
                  <a:pt x="1656317" y="281002"/>
                </a:lnTo>
                <a:lnTo>
                  <a:pt x="1606125" y="272487"/>
                </a:lnTo>
                <a:lnTo>
                  <a:pt x="1555934" y="263972"/>
                </a:lnTo>
                <a:lnTo>
                  <a:pt x="1505742" y="255457"/>
                </a:lnTo>
                <a:lnTo>
                  <a:pt x="1455551" y="246941"/>
                </a:lnTo>
                <a:lnTo>
                  <a:pt x="1405359" y="238426"/>
                </a:lnTo>
                <a:lnTo>
                  <a:pt x="1355168" y="229911"/>
                </a:lnTo>
                <a:lnTo>
                  <a:pt x="1304977" y="221396"/>
                </a:lnTo>
                <a:lnTo>
                  <a:pt x="1254785" y="212880"/>
                </a:lnTo>
                <a:lnTo>
                  <a:pt x="1204594" y="204365"/>
                </a:lnTo>
                <a:lnTo>
                  <a:pt x="1154402" y="195850"/>
                </a:lnTo>
                <a:lnTo>
                  <a:pt x="1104211" y="187335"/>
                </a:lnTo>
                <a:lnTo>
                  <a:pt x="1054019" y="178819"/>
                </a:lnTo>
                <a:lnTo>
                  <a:pt x="1003828" y="170304"/>
                </a:lnTo>
                <a:lnTo>
                  <a:pt x="953637" y="161789"/>
                </a:lnTo>
                <a:lnTo>
                  <a:pt x="903445" y="153274"/>
                </a:lnTo>
                <a:lnTo>
                  <a:pt x="853254" y="144759"/>
                </a:lnTo>
                <a:lnTo>
                  <a:pt x="803062" y="136243"/>
                </a:lnTo>
                <a:lnTo>
                  <a:pt x="752871" y="127728"/>
                </a:lnTo>
                <a:lnTo>
                  <a:pt x="702679" y="119213"/>
                </a:lnTo>
                <a:lnTo>
                  <a:pt x="652488" y="110698"/>
                </a:lnTo>
                <a:lnTo>
                  <a:pt x="602296" y="102182"/>
                </a:lnTo>
                <a:lnTo>
                  <a:pt x="552105" y="93667"/>
                </a:lnTo>
                <a:lnTo>
                  <a:pt x="501914" y="85152"/>
                </a:lnTo>
                <a:lnTo>
                  <a:pt x="451722" y="76637"/>
                </a:lnTo>
                <a:lnTo>
                  <a:pt x="401531" y="68121"/>
                </a:lnTo>
                <a:lnTo>
                  <a:pt x="351339" y="59606"/>
                </a:lnTo>
                <a:lnTo>
                  <a:pt x="301148" y="51091"/>
                </a:lnTo>
                <a:lnTo>
                  <a:pt x="250957" y="42576"/>
                </a:lnTo>
                <a:lnTo>
                  <a:pt x="200765" y="34060"/>
                </a:lnTo>
                <a:lnTo>
                  <a:pt x="150574" y="25545"/>
                </a:lnTo>
                <a:lnTo>
                  <a:pt x="100382" y="17030"/>
                </a:lnTo>
                <a:lnTo>
                  <a:pt x="50191" y="8515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345562" y="8871887"/>
            <a:ext cx="107950" cy="99695"/>
          </a:xfrm>
          <a:custGeom>
            <a:avLst/>
            <a:gdLst/>
            <a:ahLst/>
            <a:cxnLst/>
            <a:rect l="l" t="t" r="r" b="b"/>
            <a:pathLst>
              <a:path w="107950" h="99695">
                <a:moveTo>
                  <a:pt x="16858" y="0"/>
                </a:moveTo>
                <a:lnTo>
                  <a:pt x="0" y="99106"/>
                </a:lnTo>
                <a:lnTo>
                  <a:pt x="107535" y="66364"/>
                </a:lnTo>
                <a:lnTo>
                  <a:pt x="16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56580" y="6449866"/>
            <a:ext cx="2626150" cy="2626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87993" y="6460337"/>
            <a:ext cx="2563495" cy="2563495"/>
          </a:xfrm>
          <a:custGeom>
            <a:avLst/>
            <a:gdLst/>
            <a:ahLst/>
            <a:cxnLst/>
            <a:rect l="l" t="t" r="r" b="b"/>
            <a:pathLst>
              <a:path w="2563495" h="2563495">
                <a:moveTo>
                  <a:pt x="0" y="0"/>
                </a:moveTo>
                <a:lnTo>
                  <a:pt x="2563314" y="0"/>
                </a:lnTo>
                <a:lnTo>
                  <a:pt x="2563314" y="2563325"/>
                </a:lnTo>
                <a:lnTo>
                  <a:pt x="0" y="2563325"/>
                </a:lnTo>
                <a:lnTo>
                  <a:pt x="0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086621" y="7400687"/>
            <a:ext cx="3651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5" dirty="0">
                <a:latin typeface="Arial"/>
                <a:cs typeface="Arial"/>
              </a:rPr>
              <a:t>A</a:t>
            </a:r>
            <a:endParaRPr sz="41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991116" y="7228072"/>
            <a:ext cx="1120384" cy="1120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27764" y="7243779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027764" y="7243779"/>
            <a:ext cx="1047115" cy="1047115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203835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1605"/>
              </a:spcBef>
            </a:pPr>
            <a:r>
              <a:rPr sz="4100" spc="50" dirty="0">
                <a:latin typeface="Arial"/>
                <a:cs typeface="Arial"/>
              </a:rPr>
              <a:t>LB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52545" y="961092"/>
            <a:ext cx="6995159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59" dirty="0"/>
              <a:t>Deregistration</a:t>
            </a:r>
          </a:p>
        </p:txBody>
      </p:sp>
      <p:sp>
        <p:nvSpPr>
          <p:cNvPr id="3" name="object 3"/>
          <p:cNvSpPr/>
          <p:nvPr/>
        </p:nvSpPr>
        <p:spPr>
          <a:xfrm>
            <a:off x="7169090" y="3404430"/>
            <a:ext cx="5666225" cy="1924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00503" y="3414901"/>
            <a:ext cx="5603875" cy="1862455"/>
          </a:xfrm>
          <a:prstGeom prst="rect">
            <a:avLst/>
          </a:prstGeom>
          <a:solidFill>
            <a:srgbClr val="70BF41"/>
          </a:solidFill>
        </p:spPr>
        <p:txBody>
          <a:bodyPr vert="horz" wrap="square" lIns="0" tIns="37846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2980"/>
              </a:spcBef>
            </a:pPr>
            <a:r>
              <a:rPr sz="4100" spc="5" dirty="0">
                <a:latin typeface="Arial"/>
                <a:cs typeface="Arial"/>
              </a:rPr>
              <a:t>Registry</a:t>
            </a:r>
            <a:endParaRPr sz="41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20"/>
              </a:spcBef>
            </a:pPr>
            <a:r>
              <a:rPr sz="2950" spc="15" dirty="0">
                <a:latin typeface="Arial"/>
                <a:cs typeface="Arial"/>
              </a:rPr>
              <a:t>Consul, </a:t>
            </a:r>
            <a:r>
              <a:rPr sz="2950" spc="60" dirty="0">
                <a:latin typeface="Arial"/>
                <a:cs typeface="Arial"/>
              </a:rPr>
              <a:t>etcd,</a:t>
            </a:r>
            <a:r>
              <a:rPr sz="2950" spc="-25" dirty="0">
                <a:latin typeface="Arial"/>
                <a:cs typeface="Arial"/>
              </a:rPr>
              <a:t> </a:t>
            </a:r>
            <a:r>
              <a:rPr sz="2950" spc="15" dirty="0">
                <a:latin typeface="Arial"/>
                <a:cs typeface="Arial"/>
              </a:rPr>
              <a:t>ZooKeeper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80087" y="6631110"/>
            <a:ext cx="5634990" cy="1038860"/>
          </a:xfrm>
          <a:custGeom>
            <a:avLst/>
            <a:gdLst/>
            <a:ahLst/>
            <a:cxnLst/>
            <a:rect l="l" t="t" r="r" b="b"/>
            <a:pathLst>
              <a:path w="5634990" h="1038859">
                <a:moveTo>
                  <a:pt x="5634372" y="0"/>
                </a:moveTo>
                <a:lnTo>
                  <a:pt x="5574309" y="11073"/>
                </a:lnTo>
                <a:lnTo>
                  <a:pt x="5524539" y="20249"/>
                </a:lnTo>
                <a:lnTo>
                  <a:pt x="5474768" y="29424"/>
                </a:lnTo>
                <a:lnTo>
                  <a:pt x="5424998" y="38600"/>
                </a:lnTo>
                <a:lnTo>
                  <a:pt x="5375227" y="47775"/>
                </a:lnTo>
                <a:lnTo>
                  <a:pt x="5325457" y="56951"/>
                </a:lnTo>
                <a:lnTo>
                  <a:pt x="5275686" y="66126"/>
                </a:lnTo>
                <a:lnTo>
                  <a:pt x="5225916" y="75302"/>
                </a:lnTo>
                <a:lnTo>
                  <a:pt x="5176145" y="84477"/>
                </a:lnTo>
                <a:lnTo>
                  <a:pt x="5126375" y="93653"/>
                </a:lnTo>
                <a:lnTo>
                  <a:pt x="5076604" y="102828"/>
                </a:lnTo>
                <a:lnTo>
                  <a:pt x="5026834" y="112004"/>
                </a:lnTo>
                <a:lnTo>
                  <a:pt x="4977064" y="121179"/>
                </a:lnTo>
                <a:lnTo>
                  <a:pt x="4927293" y="130355"/>
                </a:lnTo>
                <a:lnTo>
                  <a:pt x="4877523" y="139530"/>
                </a:lnTo>
                <a:lnTo>
                  <a:pt x="4827752" y="148706"/>
                </a:lnTo>
                <a:lnTo>
                  <a:pt x="4777981" y="157881"/>
                </a:lnTo>
                <a:lnTo>
                  <a:pt x="4728211" y="167057"/>
                </a:lnTo>
                <a:lnTo>
                  <a:pt x="4678440" y="176232"/>
                </a:lnTo>
                <a:lnTo>
                  <a:pt x="4628670" y="185408"/>
                </a:lnTo>
                <a:lnTo>
                  <a:pt x="4578899" y="194583"/>
                </a:lnTo>
                <a:lnTo>
                  <a:pt x="4529129" y="203759"/>
                </a:lnTo>
                <a:lnTo>
                  <a:pt x="4479358" y="212934"/>
                </a:lnTo>
                <a:lnTo>
                  <a:pt x="4429588" y="222110"/>
                </a:lnTo>
                <a:lnTo>
                  <a:pt x="4379817" y="231285"/>
                </a:lnTo>
                <a:lnTo>
                  <a:pt x="4330047" y="240461"/>
                </a:lnTo>
                <a:lnTo>
                  <a:pt x="4280276" y="249636"/>
                </a:lnTo>
                <a:lnTo>
                  <a:pt x="4230506" y="258812"/>
                </a:lnTo>
                <a:lnTo>
                  <a:pt x="4180735" y="267987"/>
                </a:lnTo>
                <a:lnTo>
                  <a:pt x="4130965" y="277163"/>
                </a:lnTo>
                <a:lnTo>
                  <a:pt x="4081194" y="286338"/>
                </a:lnTo>
                <a:lnTo>
                  <a:pt x="4031423" y="295514"/>
                </a:lnTo>
                <a:lnTo>
                  <a:pt x="3981653" y="304689"/>
                </a:lnTo>
                <a:lnTo>
                  <a:pt x="3931882" y="313865"/>
                </a:lnTo>
                <a:lnTo>
                  <a:pt x="3882112" y="323040"/>
                </a:lnTo>
                <a:lnTo>
                  <a:pt x="3832341" y="332216"/>
                </a:lnTo>
                <a:lnTo>
                  <a:pt x="3782570" y="341391"/>
                </a:lnTo>
                <a:lnTo>
                  <a:pt x="3732800" y="350567"/>
                </a:lnTo>
                <a:lnTo>
                  <a:pt x="3683029" y="359742"/>
                </a:lnTo>
                <a:lnTo>
                  <a:pt x="3633259" y="368918"/>
                </a:lnTo>
                <a:lnTo>
                  <a:pt x="3583488" y="378093"/>
                </a:lnTo>
                <a:lnTo>
                  <a:pt x="3533718" y="387269"/>
                </a:lnTo>
                <a:lnTo>
                  <a:pt x="3483947" y="396444"/>
                </a:lnTo>
                <a:lnTo>
                  <a:pt x="3434176" y="405620"/>
                </a:lnTo>
                <a:lnTo>
                  <a:pt x="3384406" y="414796"/>
                </a:lnTo>
                <a:lnTo>
                  <a:pt x="3334635" y="423971"/>
                </a:lnTo>
                <a:lnTo>
                  <a:pt x="3284864" y="433147"/>
                </a:lnTo>
                <a:lnTo>
                  <a:pt x="3235094" y="442322"/>
                </a:lnTo>
                <a:lnTo>
                  <a:pt x="3185323" y="451498"/>
                </a:lnTo>
                <a:lnTo>
                  <a:pt x="3135553" y="460673"/>
                </a:lnTo>
                <a:lnTo>
                  <a:pt x="3085782" y="469849"/>
                </a:lnTo>
                <a:lnTo>
                  <a:pt x="3036011" y="479024"/>
                </a:lnTo>
                <a:lnTo>
                  <a:pt x="2986241" y="488200"/>
                </a:lnTo>
                <a:lnTo>
                  <a:pt x="2936470" y="497375"/>
                </a:lnTo>
                <a:lnTo>
                  <a:pt x="2886699" y="506551"/>
                </a:lnTo>
                <a:lnTo>
                  <a:pt x="2836929" y="515726"/>
                </a:lnTo>
                <a:lnTo>
                  <a:pt x="2787158" y="524902"/>
                </a:lnTo>
                <a:lnTo>
                  <a:pt x="2737387" y="534077"/>
                </a:lnTo>
                <a:lnTo>
                  <a:pt x="2687617" y="543253"/>
                </a:lnTo>
                <a:lnTo>
                  <a:pt x="2637846" y="552428"/>
                </a:lnTo>
                <a:lnTo>
                  <a:pt x="2588076" y="561604"/>
                </a:lnTo>
                <a:lnTo>
                  <a:pt x="2538305" y="570779"/>
                </a:lnTo>
                <a:lnTo>
                  <a:pt x="2488534" y="579955"/>
                </a:lnTo>
                <a:lnTo>
                  <a:pt x="2438764" y="589130"/>
                </a:lnTo>
                <a:lnTo>
                  <a:pt x="2388993" y="598306"/>
                </a:lnTo>
                <a:lnTo>
                  <a:pt x="2339222" y="607481"/>
                </a:lnTo>
                <a:lnTo>
                  <a:pt x="2289452" y="616657"/>
                </a:lnTo>
                <a:lnTo>
                  <a:pt x="2239681" y="625832"/>
                </a:lnTo>
                <a:lnTo>
                  <a:pt x="2189910" y="635008"/>
                </a:lnTo>
                <a:lnTo>
                  <a:pt x="2140140" y="644183"/>
                </a:lnTo>
                <a:lnTo>
                  <a:pt x="2090369" y="653359"/>
                </a:lnTo>
                <a:lnTo>
                  <a:pt x="2040598" y="662534"/>
                </a:lnTo>
                <a:lnTo>
                  <a:pt x="1990828" y="671710"/>
                </a:lnTo>
                <a:lnTo>
                  <a:pt x="1941057" y="680886"/>
                </a:lnTo>
                <a:lnTo>
                  <a:pt x="1891286" y="690061"/>
                </a:lnTo>
                <a:lnTo>
                  <a:pt x="1841516" y="699237"/>
                </a:lnTo>
                <a:lnTo>
                  <a:pt x="1791745" y="708412"/>
                </a:lnTo>
                <a:lnTo>
                  <a:pt x="1741974" y="717588"/>
                </a:lnTo>
                <a:lnTo>
                  <a:pt x="1692203" y="726763"/>
                </a:lnTo>
                <a:lnTo>
                  <a:pt x="1642433" y="735939"/>
                </a:lnTo>
                <a:lnTo>
                  <a:pt x="1592662" y="745114"/>
                </a:lnTo>
                <a:lnTo>
                  <a:pt x="1542891" y="754290"/>
                </a:lnTo>
                <a:lnTo>
                  <a:pt x="1493121" y="763465"/>
                </a:lnTo>
                <a:lnTo>
                  <a:pt x="1443350" y="772641"/>
                </a:lnTo>
                <a:lnTo>
                  <a:pt x="1393579" y="781816"/>
                </a:lnTo>
                <a:lnTo>
                  <a:pt x="1343809" y="790992"/>
                </a:lnTo>
                <a:lnTo>
                  <a:pt x="1294038" y="800167"/>
                </a:lnTo>
                <a:lnTo>
                  <a:pt x="1244267" y="809343"/>
                </a:lnTo>
                <a:lnTo>
                  <a:pt x="1194497" y="818518"/>
                </a:lnTo>
                <a:lnTo>
                  <a:pt x="1144726" y="827694"/>
                </a:lnTo>
                <a:lnTo>
                  <a:pt x="1094955" y="836869"/>
                </a:lnTo>
                <a:lnTo>
                  <a:pt x="1045184" y="846045"/>
                </a:lnTo>
                <a:lnTo>
                  <a:pt x="995414" y="855220"/>
                </a:lnTo>
                <a:lnTo>
                  <a:pt x="945643" y="864396"/>
                </a:lnTo>
                <a:lnTo>
                  <a:pt x="895872" y="873572"/>
                </a:lnTo>
                <a:lnTo>
                  <a:pt x="846102" y="882747"/>
                </a:lnTo>
                <a:lnTo>
                  <a:pt x="796331" y="891923"/>
                </a:lnTo>
                <a:lnTo>
                  <a:pt x="746560" y="901098"/>
                </a:lnTo>
                <a:lnTo>
                  <a:pt x="696789" y="910274"/>
                </a:lnTo>
                <a:lnTo>
                  <a:pt x="647019" y="919449"/>
                </a:lnTo>
                <a:lnTo>
                  <a:pt x="597248" y="928625"/>
                </a:lnTo>
                <a:lnTo>
                  <a:pt x="547477" y="937800"/>
                </a:lnTo>
                <a:lnTo>
                  <a:pt x="497707" y="946976"/>
                </a:lnTo>
                <a:lnTo>
                  <a:pt x="447936" y="956151"/>
                </a:lnTo>
                <a:lnTo>
                  <a:pt x="398165" y="965327"/>
                </a:lnTo>
                <a:lnTo>
                  <a:pt x="348394" y="974502"/>
                </a:lnTo>
                <a:lnTo>
                  <a:pt x="298624" y="983678"/>
                </a:lnTo>
                <a:lnTo>
                  <a:pt x="248853" y="992853"/>
                </a:lnTo>
                <a:lnTo>
                  <a:pt x="199082" y="1002029"/>
                </a:lnTo>
                <a:lnTo>
                  <a:pt x="149312" y="1011204"/>
                </a:lnTo>
                <a:lnTo>
                  <a:pt x="99541" y="1020380"/>
                </a:lnTo>
                <a:lnTo>
                  <a:pt x="49770" y="1029555"/>
                </a:lnTo>
                <a:lnTo>
                  <a:pt x="0" y="1038731"/>
                </a:lnTo>
              </a:path>
            </a:pathLst>
          </a:custGeom>
          <a:ln w="20941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08194" y="6581151"/>
            <a:ext cx="18415" cy="99060"/>
          </a:xfrm>
          <a:custGeom>
            <a:avLst/>
            <a:gdLst/>
            <a:ahLst/>
            <a:cxnLst/>
            <a:rect l="l" t="t" r="r" b="b"/>
            <a:pathLst>
              <a:path w="18415" h="99059">
                <a:moveTo>
                  <a:pt x="18224" y="98854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411215" y="5935945"/>
            <a:ext cx="1090678" cy="10906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453098" y="5956886"/>
            <a:ext cx="1007110" cy="100711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18161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3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21686" y="8509741"/>
            <a:ext cx="1069737" cy="1069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453098" y="8520211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83515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45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13187" y="5276917"/>
            <a:ext cx="1850389" cy="1834514"/>
          </a:xfrm>
          <a:custGeom>
            <a:avLst/>
            <a:gdLst/>
            <a:ahLst/>
            <a:cxnLst/>
            <a:rect l="l" t="t" r="r" b="b"/>
            <a:pathLst>
              <a:path w="1850390" h="1834515">
                <a:moveTo>
                  <a:pt x="1849981" y="0"/>
                </a:moveTo>
                <a:lnTo>
                  <a:pt x="1814071" y="35603"/>
                </a:lnTo>
                <a:lnTo>
                  <a:pt x="1778162" y="71206"/>
                </a:lnTo>
                <a:lnTo>
                  <a:pt x="1742252" y="106809"/>
                </a:lnTo>
                <a:lnTo>
                  <a:pt x="1706342" y="142412"/>
                </a:lnTo>
                <a:lnTo>
                  <a:pt x="1670433" y="178015"/>
                </a:lnTo>
                <a:lnTo>
                  <a:pt x="1634523" y="213618"/>
                </a:lnTo>
                <a:lnTo>
                  <a:pt x="1598614" y="249221"/>
                </a:lnTo>
                <a:lnTo>
                  <a:pt x="1562704" y="284824"/>
                </a:lnTo>
                <a:lnTo>
                  <a:pt x="1526795" y="320427"/>
                </a:lnTo>
                <a:lnTo>
                  <a:pt x="1490885" y="356030"/>
                </a:lnTo>
                <a:lnTo>
                  <a:pt x="1454975" y="391633"/>
                </a:lnTo>
                <a:lnTo>
                  <a:pt x="1419066" y="427237"/>
                </a:lnTo>
                <a:lnTo>
                  <a:pt x="1383156" y="462840"/>
                </a:lnTo>
                <a:lnTo>
                  <a:pt x="1347246" y="498443"/>
                </a:lnTo>
                <a:lnTo>
                  <a:pt x="1311337" y="534046"/>
                </a:lnTo>
                <a:lnTo>
                  <a:pt x="1275427" y="569649"/>
                </a:lnTo>
                <a:lnTo>
                  <a:pt x="1239518" y="605252"/>
                </a:lnTo>
                <a:lnTo>
                  <a:pt x="1203608" y="640855"/>
                </a:lnTo>
                <a:lnTo>
                  <a:pt x="1167698" y="676458"/>
                </a:lnTo>
                <a:lnTo>
                  <a:pt x="1131789" y="712062"/>
                </a:lnTo>
                <a:lnTo>
                  <a:pt x="1095879" y="747665"/>
                </a:lnTo>
                <a:lnTo>
                  <a:pt x="1059970" y="783268"/>
                </a:lnTo>
                <a:lnTo>
                  <a:pt x="1024060" y="818871"/>
                </a:lnTo>
                <a:lnTo>
                  <a:pt x="988150" y="854474"/>
                </a:lnTo>
                <a:lnTo>
                  <a:pt x="952241" y="890077"/>
                </a:lnTo>
                <a:lnTo>
                  <a:pt x="916331" y="925680"/>
                </a:lnTo>
                <a:lnTo>
                  <a:pt x="880421" y="961283"/>
                </a:lnTo>
                <a:lnTo>
                  <a:pt x="844512" y="996887"/>
                </a:lnTo>
                <a:lnTo>
                  <a:pt x="808602" y="1032490"/>
                </a:lnTo>
                <a:lnTo>
                  <a:pt x="772692" y="1068093"/>
                </a:lnTo>
                <a:lnTo>
                  <a:pt x="736783" y="1103696"/>
                </a:lnTo>
                <a:lnTo>
                  <a:pt x="700873" y="1139299"/>
                </a:lnTo>
                <a:lnTo>
                  <a:pt x="664963" y="1174902"/>
                </a:lnTo>
                <a:lnTo>
                  <a:pt x="629054" y="1210505"/>
                </a:lnTo>
                <a:lnTo>
                  <a:pt x="593144" y="1246108"/>
                </a:lnTo>
                <a:lnTo>
                  <a:pt x="557234" y="1281711"/>
                </a:lnTo>
                <a:lnTo>
                  <a:pt x="521325" y="1317314"/>
                </a:lnTo>
                <a:lnTo>
                  <a:pt x="485415" y="1352917"/>
                </a:lnTo>
                <a:lnTo>
                  <a:pt x="449505" y="1388520"/>
                </a:lnTo>
                <a:lnTo>
                  <a:pt x="413596" y="1424123"/>
                </a:lnTo>
                <a:lnTo>
                  <a:pt x="377686" y="1459726"/>
                </a:lnTo>
                <a:lnTo>
                  <a:pt x="341776" y="1495329"/>
                </a:lnTo>
                <a:lnTo>
                  <a:pt x="305866" y="1530932"/>
                </a:lnTo>
                <a:lnTo>
                  <a:pt x="269957" y="1566535"/>
                </a:lnTo>
                <a:lnTo>
                  <a:pt x="234047" y="1602138"/>
                </a:lnTo>
                <a:lnTo>
                  <a:pt x="198137" y="1637741"/>
                </a:lnTo>
                <a:lnTo>
                  <a:pt x="162228" y="1673344"/>
                </a:lnTo>
                <a:lnTo>
                  <a:pt x="126318" y="1708947"/>
                </a:lnTo>
                <a:lnTo>
                  <a:pt x="90408" y="1744550"/>
                </a:lnTo>
                <a:lnTo>
                  <a:pt x="54498" y="1780153"/>
                </a:lnTo>
                <a:lnTo>
                  <a:pt x="18588" y="1815756"/>
                </a:lnTo>
                <a:lnTo>
                  <a:pt x="0" y="1834184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80087" y="7016822"/>
            <a:ext cx="227329" cy="226695"/>
          </a:xfrm>
          <a:custGeom>
            <a:avLst/>
            <a:gdLst/>
            <a:ahLst/>
            <a:cxnLst/>
            <a:rect l="l" t="t" r="r" b="b"/>
            <a:pathLst>
              <a:path w="227329" h="226695">
                <a:moveTo>
                  <a:pt x="76500" y="0"/>
                </a:moveTo>
                <a:lnTo>
                  <a:pt x="0" y="226244"/>
                </a:lnTo>
                <a:lnTo>
                  <a:pt x="226883" y="151691"/>
                </a:lnTo>
                <a:lnTo>
                  <a:pt x="76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421686" y="7228072"/>
            <a:ext cx="1069737" cy="1069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453098" y="7238544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7780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0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80087" y="7744030"/>
            <a:ext cx="6283325" cy="21590"/>
          </a:xfrm>
          <a:custGeom>
            <a:avLst/>
            <a:gdLst/>
            <a:ahLst/>
            <a:cxnLst/>
            <a:rect l="l" t="t" r="r" b="b"/>
            <a:pathLst>
              <a:path w="6283325" h="21590">
                <a:moveTo>
                  <a:pt x="6282960" y="0"/>
                </a:moveTo>
                <a:lnTo>
                  <a:pt x="6272489" y="35"/>
                </a:lnTo>
                <a:lnTo>
                  <a:pt x="6221494" y="210"/>
                </a:lnTo>
                <a:lnTo>
                  <a:pt x="6170499" y="384"/>
                </a:lnTo>
                <a:lnTo>
                  <a:pt x="6119504" y="558"/>
                </a:lnTo>
                <a:lnTo>
                  <a:pt x="6068509" y="733"/>
                </a:lnTo>
                <a:lnTo>
                  <a:pt x="6017514" y="907"/>
                </a:lnTo>
                <a:lnTo>
                  <a:pt x="5966519" y="1082"/>
                </a:lnTo>
                <a:lnTo>
                  <a:pt x="5915524" y="1256"/>
                </a:lnTo>
                <a:lnTo>
                  <a:pt x="5864528" y="1430"/>
                </a:lnTo>
                <a:lnTo>
                  <a:pt x="5813533" y="1605"/>
                </a:lnTo>
                <a:lnTo>
                  <a:pt x="5762538" y="1779"/>
                </a:lnTo>
                <a:lnTo>
                  <a:pt x="5711543" y="1954"/>
                </a:lnTo>
                <a:lnTo>
                  <a:pt x="5660548" y="2128"/>
                </a:lnTo>
                <a:lnTo>
                  <a:pt x="5609552" y="2302"/>
                </a:lnTo>
                <a:lnTo>
                  <a:pt x="5558557" y="2477"/>
                </a:lnTo>
                <a:lnTo>
                  <a:pt x="5507562" y="2651"/>
                </a:lnTo>
                <a:lnTo>
                  <a:pt x="5456567" y="2826"/>
                </a:lnTo>
                <a:lnTo>
                  <a:pt x="5405571" y="3000"/>
                </a:lnTo>
                <a:lnTo>
                  <a:pt x="5354576" y="3174"/>
                </a:lnTo>
                <a:lnTo>
                  <a:pt x="5303581" y="3349"/>
                </a:lnTo>
                <a:lnTo>
                  <a:pt x="5252585" y="3523"/>
                </a:lnTo>
                <a:lnTo>
                  <a:pt x="5201590" y="3698"/>
                </a:lnTo>
                <a:lnTo>
                  <a:pt x="5150594" y="3872"/>
                </a:lnTo>
                <a:lnTo>
                  <a:pt x="5099599" y="4046"/>
                </a:lnTo>
                <a:lnTo>
                  <a:pt x="5048604" y="4221"/>
                </a:lnTo>
                <a:lnTo>
                  <a:pt x="4997608" y="4395"/>
                </a:lnTo>
                <a:lnTo>
                  <a:pt x="4946613" y="4570"/>
                </a:lnTo>
                <a:lnTo>
                  <a:pt x="4895617" y="4744"/>
                </a:lnTo>
                <a:lnTo>
                  <a:pt x="4844622" y="4918"/>
                </a:lnTo>
                <a:lnTo>
                  <a:pt x="4793626" y="5093"/>
                </a:lnTo>
                <a:lnTo>
                  <a:pt x="4742631" y="5267"/>
                </a:lnTo>
                <a:lnTo>
                  <a:pt x="4691635" y="5442"/>
                </a:lnTo>
                <a:lnTo>
                  <a:pt x="4640639" y="5616"/>
                </a:lnTo>
                <a:lnTo>
                  <a:pt x="4589644" y="5790"/>
                </a:lnTo>
                <a:lnTo>
                  <a:pt x="4538648" y="5965"/>
                </a:lnTo>
                <a:lnTo>
                  <a:pt x="4487653" y="6139"/>
                </a:lnTo>
                <a:lnTo>
                  <a:pt x="4436657" y="6314"/>
                </a:lnTo>
                <a:lnTo>
                  <a:pt x="4385661" y="6488"/>
                </a:lnTo>
                <a:lnTo>
                  <a:pt x="4334666" y="6662"/>
                </a:lnTo>
                <a:lnTo>
                  <a:pt x="4283670" y="6837"/>
                </a:lnTo>
                <a:lnTo>
                  <a:pt x="4232674" y="7011"/>
                </a:lnTo>
                <a:lnTo>
                  <a:pt x="4181679" y="7186"/>
                </a:lnTo>
                <a:lnTo>
                  <a:pt x="4130683" y="7360"/>
                </a:lnTo>
                <a:lnTo>
                  <a:pt x="4079687" y="7534"/>
                </a:lnTo>
                <a:lnTo>
                  <a:pt x="4028691" y="7709"/>
                </a:lnTo>
                <a:lnTo>
                  <a:pt x="3977696" y="7883"/>
                </a:lnTo>
                <a:lnTo>
                  <a:pt x="3926700" y="8058"/>
                </a:lnTo>
                <a:lnTo>
                  <a:pt x="3875704" y="8232"/>
                </a:lnTo>
                <a:lnTo>
                  <a:pt x="3824708" y="8406"/>
                </a:lnTo>
                <a:lnTo>
                  <a:pt x="3773713" y="8581"/>
                </a:lnTo>
                <a:lnTo>
                  <a:pt x="3722717" y="8755"/>
                </a:lnTo>
                <a:lnTo>
                  <a:pt x="3671721" y="8930"/>
                </a:lnTo>
                <a:lnTo>
                  <a:pt x="3620725" y="9104"/>
                </a:lnTo>
                <a:lnTo>
                  <a:pt x="3569729" y="9278"/>
                </a:lnTo>
                <a:lnTo>
                  <a:pt x="3518733" y="9453"/>
                </a:lnTo>
                <a:lnTo>
                  <a:pt x="3467737" y="9627"/>
                </a:lnTo>
                <a:lnTo>
                  <a:pt x="3416742" y="9802"/>
                </a:lnTo>
                <a:lnTo>
                  <a:pt x="3365746" y="9976"/>
                </a:lnTo>
                <a:lnTo>
                  <a:pt x="3314750" y="10150"/>
                </a:lnTo>
                <a:lnTo>
                  <a:pt x="3263754" y="10325"/>
                </a:lnTo>
                <a:lnTo>
                  <a:pt x="3212758" y="10499"/>
                </a:lnTo>
                <a:lnTo>
                  <a:pt x="3161762" y="10674"/>
                </a:lnTo>
                <a:lnTo>
                  <a:pt x="3110766" y="10848"/>
                </a:lnTo>
                <a:lnTo>
                  <a:pt x="3059770" y="11022"/>
                </a:lnTo>
                <a:lnTo>
                  <a:pt x="3008774" y="11197"/>
                </a:lnTo>
                <a:lnTo>
                  <a:pt x="2957778" y="11371"/>
                </a:lnTo>
                <a:lnTo>
                  <a:pt x="2906782" y="11546"/>
                </a:lnTo>
                <a:lnTo>
                  <a:pt x="2855786" y="11720"/>
                </a:lnTo>
                <a:lnTo>
                  <a:pt x="2804790" y="11894"/>
                </a:lnTo>
                <a:lnTo>
                  <a:pt x="2753794" y="12069"/>
                </a:lnTo>
                <a:lnTo>
                  <a:pt x="2702798" y="12243"/>
                </a:lnTo>
                <a:lnTo>
                  <a:pt x="2651802" y="12418"/>
                </a:lnTo>
                <a:lnTo>
                  <a:pt x="2600806" y="12592"/>
                </a:lnTo>
                <a:lnTo>
                  <a:pt x="2549810" y="12766"/>
                </a:lnTo>
                <a:lnTo>
                  <a:pt x="2498814" y="12941"/>
                </a:lnTo>
                <a:lnTo>
                  <a:pt x="2447818" y="13115"/>
                </a:lnTo>
                <a:lnTo>
                  <a:pt x="2396822" y="13290"/>
                </a:lnTo>
                <a:lnTo>
                  <a:pt x="2345825" y="13464"/>
                </a:lnTo>
                <a:lnTo>
                  <a:pt x="2294829" y="13638"/>
                </a:lnTo>
                <a:lnTo>
                  <a:pt x="2243833" y="13813"/>
                </a:lnTo>
                <a:lnTo>
                  <a:pt x="2192837" y="13987"/>
                </a:lnTo>
                <a:lnTo>
                  <a:pt x="2141841" y="14162"/>
                </a:lnTo>
                <a:lnTo>
                  <a:pt x="2090845" y="14336"/>
                </a:lnTo>
                <a:lnTo>
                  <a:pt x="2039849" y="14510"/>
                </a:lnTo>
                <a:lnTo>
                  <a:pt x="1988853" y="14685"/>
                </a:lnTo>
                <a:lnTo>
                  <a:pt x="1937856" y="14859"/>
                </a:lnTo>
                <a:lnTo>
                  <a:pt x="1886860" y="15034"/>
                </a:lnTo>
                <a:lnTo>
                  <a:pt x="1835864" y="15208"/>
                </a:lnTo>
                <a:lnTo>
                  <a:pt x="1784868" y="15382"/>
                </a:lnTo>
                <a:lnTo>
                  <a:pt x="1733872" y="15557"/>
                </a:lnTo>
                <a:lnTo>
                  <a:pt x="1682876" y="15731"/>
                </a:lnTo>
                <a:lnTo>
                  <a:pt x="1631879" y="15906"/>
                </a:lnTo>
                <a:lnTo>
                  <a:pt x="1580883" y="16080"/>
                </a:lnTo>
                <a:lnTo>
                  <a:pt x="1529887" y="16254"/>
                </a:lnTo>
                <a:lnTo>
                  <a:pt x="1478891" y="16429"/>
                </a:lnTo>
                <a:lnTo>
                  <a:pt x="1427895" y="16603"/>
                </a:lnTo>
                <a:lnTo>
                  <a:pt x="1376898" y="16778"/>
                </a:lnTo>
                <a:lnTo>
                  <a:pt x="1325902" y="16952"/>
                </a:lnTo>
                <a:lnTo>
                  <a:pt x="1274906" y="17126"/>
                </a:lnTo>
                <a:lnTo>
                  <a:pt x="1223910" y="17301"/>
                </a:lnTo>
                <a:lnTo>
                  <a:pt x="1172914" y="17475"/>
                </a:lnTo>
                <a:lnTo>
                  <a:pt x="1121917" y="17650"/>
                </a:lnTo>
                <a:lnTo>
                  <a:pt x="1070921" y="17824"/>
                </a:lnTo>
                <a:lnTo>
                  <a:pt x="1019925" y="17999"/>
                </a:lnTo>
                <a:lnTo>
                  <a:pt x="968929" y="18173"/>
                </a:lnTo>
                <a:lnTo>
                  <a:pt x="917932" y="18347"/>
                </a:lnTo>
                <a:lnTo>
                  <a:pt x="866936" y="18522"/>
                </a:lnTo>
                <a:lnTo>
                  <a:pt x="815940" y="18696"/>
                </a:lnTo>
                <a:lnTo>
                  <a:pt x="764944" y="18871"/>
                </a:lnTo>
                <a:lnTo>
                  <a:pt x="713947" y="19045"/>
                </a:lnTo>
                <a:lnTo>
                  <a:pt x="662951" y="19219"/>
                </a:lnTo>
                <a:lnTo>
                  <a:pt x="611955" y="19394"/>
                </a:lnTo>
                <a:lnTo>
                  <a:pt x="560959" y="19568"/>
                </a:lnTo>
                <a:lnTo>
                  <a:pt x="509962" y="19743"/>
                </a:lnTo>
                <a:lnTo>
                  <a:pt x="458966" y="19917"/>
                </a:lnTo>
                <a:lnTo>
                  <a:pt x="407970" y="20091"/>
                </a:lnTo>
                <a:lnTo>
                  <a:pt x="356973" y="20266"/>
                </a:lnTo>
                <a:lnTo>
                  <a:pt x="305977" y="20440"/>
                </a:lnTo>
                <a:lnTo>
                  <a:pt x="254981" y="20615"/>
                </a:lnTo>
                <a:lnTo>
                  <a:pt x="203985" y="20789"/>
                </a:lnTo>
                <a:lnTo>
                  <a:pt x="152988" y="20963"/>
                </a:lnTo>
                <a:lnTo>
                  <a:pt x="101992" y="21138"/>
                </a:lnTo>
                <a:lnTo>
                  <a:pt x="50996" y="21312"/>
                </a:lnTo>
                <a:lnTo>
                  <a:pt x="0" y="2148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352367" y="769380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418" y="100520"/>
                </a:lnTo>
                <a:lnTo>
                  <a:pt x="100729" y="4991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80087" y="7857038"/>
            <a:ext cx="6284595" cy="1066165"/>
          </a:xfrm>
          <a:custGeom>
            <a:avLst/>
            <a:gdLst/>
            <a:ahLst/>
            <a:cxnLst/>
            <a:rect l="l" t="t" r="r" b="b"/>
            <a:pathLst>
              <a:path w="6284594" h="1066165">
                <a:moveTo>
                  <a:pt x="6284227" y="1066145"/>
                </a:moveTo>
                <a:lnTo>
                  <a:pt x="6273903" y="1064396"/>
                </a:lnTo>
                <a:lnTo>
                  <a:pt x="6223712" y="1055881"/>
                </a:lnTo>
                <a:lnTo>
                  <a:pt x="6173521" y="1047366"/>
                </a:lnTo>
                <a:lnTo>
                  <a:pt x="6123331" y="1038851"/>
                </a:lnTo>
                <a:lnTo>
                  <a:pt x="6073140" y="1030336"/>
                </a:lnTo>
                <a:lnTo>
                  <a:pt x="6022949" y="1021821"/>
                </a:lnTo>
                <a:lnTo>
                  <a:pt x="5972759" y="1013306"/>
                </a:lnTo>
                <a:lnTo>
                  <a:pt x="5922568" y="1004791"/>
                </a:lnTo>
                <a:lnTo>
                  <a:pt x="5872377" y="996276"/>
                </a:lnTo>
                <a:lnTo>
                  <a:pt x="5822186" y="987761"/>
                </a:lnTo>
                <a:lnTo>
                  <a:pt x="5771996" y="979246"/>
                </a:lnTo>
                <a:lnTo>
                  <a:pt x="5721805" y="970731"/>
                </a:lnTo>
                <a:lnTo>
                  <a:pt x="5671614" y="962215"/>
                </a:lnTo>
                <a:lnTo>
                  <a:pt x="5621423" y="953700"/>
                </a:lnTo>
                <a:lnTo>
                  <a:pt x="5571232" y="945185"/>
                </a:lnTo>
                <a:lnTo>
                  <a:pt x="5521041" y="936670"/>
                </a:lnTo>
                <a:lnTo>
                  <a:pt x="5470851" y="928155"/>
                </a:lnTo>
                <a:lnTo>
                  <a:pt x="5420660" y="919640"/>
                </a:lnTo>
                <a:lnTo>
                  <a:pt x="5370469" y="911125"/>
                </a:lnTo>
                <a:lnTo>
                  <a:pt x="5320278" y="902610"/>
                </a:lnTo>
                <a:lnTo>
                  <a:pt x="5270087" y="894095"/>
                </a:lnTo>
                <a:lnTo>
                  <a:pt x="5219896" y="885580"/>
                </a:lnTo>
                <a:lnTo>
                  <a:pt x="5169705" y="877064"/>
                </a:lnTo>
                <a:lnTo>
                  <a:pt x="5119514" y="868549"/>
                </a:lnTo>
                <a:lnTo>
                  <a:pt x="5069323" y="860034"/>
                </a:lnTo>
                <a:lnTo>
                  <a:pt x="5019132" y="851519"/>
                </a:lnTo>
                <a:lnTo>
                  <a:pt x="4968941" y="843004"/>
                </a:lnTo>
                <a:lnTo>
                  <a:pt x="4918750" y="834489"/>
                </a:lnTo>
                <a:lnTo>
                  <a:pt x="4868559" y="825974"/>
                </a:lnTo>
                <a:lnTo>
                  <a:pt x="4818368" y="817459"/>
                </a:lnTo>
                <a:lnTo>
                  <a:pt x="4768177" y="808943"/>
                </a:lnTo>
                <a:lnTo>
                  <a:pt x="4717986" y="800428"/>
                </a:lnTo>
                <a:lnTo>
                  <a:pt x="4667795" y="791913"/>
                </a:lnTo>
                <a:lnTo>
                  <a:pt x="4617604" y="783398"/>
                </a:lnTo>
                <a:lnTo>
                  <a:pt x="4567413" y="774883"/>
                </a:lnTo>
                <a:lnTo>
                  <a:pt x="4517222" y="766368"/>
                </a:lnTo>
                <a:lnTo>
                  <a:pt x="4467031" y="757853"/>
                </a:lnTo>
                <a:lnTo>
                  <a:pt x="4416839" y="749337"/>
                </a:lnTo>
                <a:lnTo>
                  <a:pt x="4366648" y="740822"/>
                </a:lnTo>
                <a:lnTo>
                  <a:pt x="4316457" y="732307"/>
                </a:lnTo>
                <a:lnTo>
                  <a:pt x="4266266" y="723792"/>
                </a:lnTo>
                <a:lnTo>
                  <a:pt x="4216075" y="715277"/>
                </a:lnTo>
                <a:lnTo>
                  <a:pt x="4165884" y="706762"/>
                </a:lnTo>
                <a:lnTo>
                  <a:pt x="4115692" y="698247"/>
                </a:lnTo>
                <a:lnTo>
                  <a:pt x="4065501" y="689731"/>
                </a:lnTo>
                <a:lnTo>
                  <a:pt x="4015310" y="681216"/>
                </a:lnTo>
                <a:lnTo>
                  <a:pt x="3965119" y="672701"/>
                </a:lnTo>
                <a:lnTo>
                  <a:pt x="3914928" y="664186"/>
                </a:lnTo>
                <a:lnTo>
                  <a:pt x="3864736" y="655671"/>
                </a:lnTo>
                <a:lnTo>
                  <a:pt x="3814545" y="647156"/>
                </a:lnTo>
                <a:lnTo>
                  <a:pt x="3764354" y="638640"/>
                </a:lnTo>
                <a:lnTo>
                  <a:pt x="3714163" y="630125"/>
                </a:lnTo>
                <a:lnTo>
                  <a:pt x="3663971" y="621610"/>
                </a:lnTo>
                <a:lnTo>
                  <a:pt x="3613780" y="613095"/>
                </a:lnTo>
                <a:lnTo>
                  <a:pt x="3563589" y="604580"/>
                </a:lnTo>
                <a:lnTo>
                  <a:pt x="3513398" y="596065"/>
                </a:lnTo>
                <a:lnTo>
                  <a:pt x="3463206" y="587549"/>
                </a:lnTo>
                <a:lnTo>
                  <a:pt x="3413015" y="579034"/>
                </a:lnTo>
                <a:lnTo>
                  <a:pt x="3362824" y="570519"/>
                </a:lnTo>
                <a:lnTo>
                  <a:pt x="3312633" y="562004"/>
                </a:lnTo>
                <a:lnTo>
                  <a:pt x="3262441" y="553489"/>
                </a:lnTo>
                <a:lnTo>
                  <a:pt x="3212250" y="544973"/>
                </a:lnTo>
                <a:lnTo>
                  <a:pt x="3162059" y="536458"/>
                </a:lnTo>
                <a:lnTo>
                  <a:pt x="3111867" y="527943"/>
                </a:lnTo>
                <a:lnTo>
                  <a:pt x="3061676" y="519428"/>
                </a:lnTo>
                <a:lnTo>
                  <a:pt x="3011485" y="510913"/>
                </a:lnTo>
                <a:lnTo>
                  <a:pt x="2961293" y="502398"/>
                </a:lnTo>
                <a:lnTo>
                  <a:pt x="2911102" y="493882"/>
                </a:lnTo>
                <a:lnTo>
                  <a:pt x="2860910" y="485367"/>
                </a:lnTo>
                <a:lnTo>
                  <a:pt x="2810719" y="476852"/>
                </a:lnTo>
                <a:lnTo>
                  <a:pt x="2760528" y="468337"/>
                </a:lnTo>
                <a:lnTo>
                  <a:pt x="2710336" y="459822"/>
                </a:lnTo>
                <a:lnTo>
                  <a:pt x="2660145" y="451306"/>
                </a:lnTo>
                <a:lnTo>
                  <a:pt x="2609954" y="442791"/>
                </a:lnTo>
                <a:lnTo>
                  <a:pt x="2559762" y="434276"/>
                </a:lnTo>
                <a:lnTo>
                  <a:pt x="2509571" y="425761"/>
                </a:lnTo>
                <a:lnTo>
                  <a:pt x="2459379" y="417246"/>
                </a:lnTo>
                <a:lnTo>
                  <a:pt x="2409188" y="408730"/>
                </a:lnTo>
                <a:lnTo>
                  <a:pt x="2358997" y="400215"/>
                </a:lnTo>
                <a:lnTo>
                  <a:pt x="2308805" y="391700"/>
                </a:lnTo>
                <a:lnTo>
                  <a:pt x="2258614" y="383185"/>
                </a:lnTo>
                <a:lnTo>
                  <a:pt x="2208422" y="374670"/>
                </a:lnTo>
                <a:lnTo>
                  <a:pt x="2158231" y="366154"/>
                </a:lnTo>
                <a:lnTo>
                  <a:pt x="2108040" y="357639"/>
                </a:lnTo>
                <a:lnTo>
                  <a:pt x="2057848" y="349124"/>
                </a:lnTo>
                <a:lnTo>
                  <a:pt x="2007657" y="340609"/>
                </a:lnTo>
                <a:lnTo>
                  <a:pt x="1957465" y="332093"/>
                </a:lnTo>
                <a:lnTo>
                  <a:pt x="1907274" y="323578"/>
                </a:lnTo>
                <a:lnTo>
                  <a:pt x="1857082" y="315063"/>
                </a:lnTo>
                <a:lnTo>
                  <a:pt x="1806891" y="306548"/>
                </a:lnTo>
                <a:lnTo>
                  <a:pt x="1756700" y="298033"/>
                </a:lnTo>
                <a:lnTo>
                  <a:pt x="1706508" y="289517"/>
                </a:lnTo>
                <a:lnTo>
                  <a:pt x="1656317" y="281002"/>
                </a:lnTo>
                <a:lnTo>
                  <a:pt x="1606125" y="272487"/>
                </a:lnTo>
                <a:lnTo>
                  <a:pt x="1555934" y="263972"/>
                </a:lnTo>
                <a:lnTo>
                  <a:pt x="1505742" y="255457"/>
                </a:lnTo>
                <a:lnTo>
                  <a:pt x="1455551" y="246941"/>
                </a:lnTo>
                <a:lnTo>
                  <a:pt x="1405359" y="238426"/>
                </a:lnTo>
                <a:lnTo>
                  <a:pt x="1355168" y="229911"/>
                </a:lnTo>
                <a:lnTo>
                  <a:pt x="1304977" y="221396"/>
                </a:lnTo>
                <a:lnTo>
                  <a:pt x="1254785" y="212880"/>
                </a:lnTo>
                <a:lnTo>
                  <a:pt x="1204594" y="204365"/>
                </a:lnTo>
                <a:lnTo>
                  <a:pt x="1154402" y="195850"/>
                </a:lnTo>
                <a:lnTo>
                  <a:pt x="1104211" y="187335"/>
                </a:lnTo>
                <a:lnTo>
                  <a:pt x="1054019" y="178819"/>
                </a:lnTo>
                <a:lnTo>
                  <a:pt x="1003828" y="170304"/>
                </a:lnTo>
                <a:lnTo>
                  <a:pt x="953637" y="161789"/>
                </a:lnTo>
                <a:lnTo>
                  <a:pt x="903445" y="153274"/>
                </a:lnTo>
                <a:lnTo>
                  <a:pt x="853254" y="144759"/>
                </a:lnTo>
                <a:lnTo>
                  <a:pt x="803062" y="136243"/>
                </a:lnTo>
                <a:lnTo>
                  <a:pt x="752871" y="127728"/>
                </a:lnTo>
                <a:lnTo>
                  <a:pt x="702679" y="119213"/>
                </a:lnTo>
                <a:lnTo>
                  <a:pt x="652488" y="110698"/>
                </a:lnTo>
                <a:lnTo>
                  <a:pt x="602296" y="102182"/>
                </a:lnTo>
                <a:lnTo>
                  <a:pt x="552105" y="93667"/>
                </a:lnTo>
                <a:lnTo>
                  <a:pt x="501914" y="85152"/>
                </a:lnTo>
                <a:lnTo>
                  <a:pt x="451722" y="76637"/>
                </a:lnTo>
                <a:lnTo>
                  <a:pt x="401531" y="68121"/>
                </a:lnTo>
                <a:lnTo>
                  <a:pt x="351339" y="59606"/>
                </a:lnTo>
                <a:lnTo>
                  <a:pt x="301148" y="51091"/>
                </a:lnTo>
                <a:lnTo>
                  <a:pt x="250957" y="42576"/>
                </a:lnTo>
                <a:lnTo>
                  <a:pt x="200765" y="34060"/>
                </a:lnTo>
                <a:lnTo>
                  <a:pt x="150574" y="25545"/>
                </a:lnTo>
                <a:lnTo>
                  <a:pt x="100382" y="17030"/>
                </a:lnTo>
                <a:lnTo>
                  <a:pt x="50191" y="8515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345562" y="8871887"/>
            <a:ext cx="107950" cy="99695"/>
          </a:xfrm>
          <a:custGeom>
            <a:avLst/>
            <a:gdLst/>
            <a:ahLst/>
            <a:cxnLst/>
            <a:rect l="l" t="t" r="r" b="b"/>
            <a:pathLst>
              <a:path w="107950" h="99695">
                <a:moveTo>
                  <a:pt x="16858" y="0"/>
                </a:moveTo>
                <a:lnTo>
                  <a:pt x="0" y="99106"/>
                </a:lnTo>
                <a:lnTo>
                  <a:pt x="107535" y="66364"/>
                </a:lnTo>
                <a:lnTo>
                  <a:pt x="16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56580" y="6449866"/>
            <a:ext cx="2626150" cy="2626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87993" y="6460337"/>
            <a:ext cx="2563495" cy="2563495"/>
          </a:xfrm>
          <a:custGeom>
            <a:avLst/>
            <a:gdLst/>
            <a:ahLst/>
            <a:cxnLst/>
            <a:rect l="l" t="t" r="r" b="b"/>
            <a:pathLst>
              <a:path w="2563495" h="2563495">
                <a:moveTo>
                  <a:pt x="0" y="0"/>
                </a:moveTo>
                <a:lnTo>
                  <a:pt x="2563314" y="0"/>
                </a:lnTo>
                <a:lnTo>
                  <a:pt x="2563314" y="2563325"/>
                </a:lnTo>
                <a:lnTo>
                  <a:pt x="0" y="2563325"/>
                </a:lnTo>
                <a:lnTo>
                  <a:pt x="0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086621" y="7400687"/>
            <a:ext cx="3651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5" dirty="0">
                <a:latin typeface="Arial"/>
                <a:cs typeface="Arial"/>
              </a:rPr>
              <a:t>A</a:t>
            </a:r>
            <a:endParaRPr sz="41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991116" y="7228072"/>
            <a:ext cx="1120384" cy="11203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27764" y="7243779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027764" y="7243779"/>
            <a:ext cx="1047115" cy="1047115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203835" rIns="0" bIns="0" rtlCol="0">
            <a:spAutoFit/>
          </a:bodyPr>
          <a:lstStyle/>
          <a:p>
            <a:pPr marL="201930">
              <a:lnSpc>
                <a:spcPct val="100000"/>
              </a:lnSpc>
              <a:spcBef>
                <a:spcPts val="1605"/>
              </a:spcBef>
            </a:pPr>
            <a:r>
              <a:rPr sz="4100" spc="50" dirty="0">
                <a:latin typeface="Arial"/>
                <a:cs typeface="Arial"/>
              </a:rPr>
              <a:t>LB</a:t>
            </a:r>
            <a:endParaRPr sz="4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149203" y="5170388"/>
            <a:ext cx="216916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"/>
                <a:cs typeface="Arial"/>
              </a:rPr>
              <a:t>1.</a:t>
            </a:r>
            <a:r>
              <a:rPr sz="2950" spc="-65" dirty="0">
                <a:latin typeface="Arial"/>
                <a:cs typeface="Arial"/>
              </a:rPr>
              <a:t> </a:t>
            </a:r>
            <a:r>
              <a:rPr sz="2950" spc="-5" dirty="0">
                <a:latin typeface="Arial"/>
                <a:cs typeface="Arial"/>
              </a:rPr>
              <a:t>Deregister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880515" y="5364338"/>
            <a:ext cx="571500" cy="582295"/>
          </a:xfrm>
          <a:custGeom>
            <a:avLst/>
            <a:gdLst/>
            <a:ahLst/>
            <a:cxnLst/>
            <a:rect l="l" t="t" r="r" b="b"/>
            <a:pathLst>
              <a:path w="571500" h="582295">
                <a:moveTo>
                  <a:pt x="0" y="0"/>
                </a:moveTo>
                <a:lnTo>
                  <a:pt x="11003" y="11207"/>
                </a:lnTo>
                <a:lnTo>
                  <a:pt x="46032" y="46887"/>
                </a:lnTo>
                <a:lnTo>
                  <a:pt x="81060" y="82566"/>
                </a:lnTo>
                <a:lnTo>
                  <a:pt x="116089" y="118246"/>
                </a:lnTo>
                <a:lnTo>
                  <a:pt x="151117" y="153926"/>
                </a:lnTo>
                <a:lnTo>
                  <a:pt x="186146" y="189605"/>
                </a:lnTo>
                <a:lnTo>
                  <a:pt x="221175" y="225285"/>
                </a:lnTo>
                <a:lnTo>
                  <a:pt x="256203" y="260965"/>
                </a:lnTo>
                <a:lnTo>
                  <a:pt x="291232" y="296644"/>
                </a:lnTo>
                <a:lnTo>
                  <a:pt x="326260" y="332324"/>
                </a:lnTo>
                <a:lnTo>
                  <a:pt x="361289" y="368004"/>
                </a:lnTo>
                <a:lnTo>
                  <a:pt x="396317" y="403683"/>
                </a:lnTo>
                <a:lnTo>
                  <a:pt x="431346" y="439363"/>
                </a:lnTo>
                <a:lnTo>
                  <a:pt x="466374" y="475043"/>
                </a:lnTo>
                <a:lnTo>
                  <a:pt x="501403" y="510722"/>
                </a:lnTo>
                <a:lnTo>
                  <a:pt x="536432" y="546402"/>
                </a:lnTo>
                <a:lnTo>
                  <a:pt x="571460" y="582082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794688" y="5276917"/>
            <a:ext cx="146685" cy="147320"/>
          </a:xfrm>
          <a:custGeom>
            <a:avLst/>
            <a:gdLst/>
            <a:ahLst/>
            <a:cxnLst/>
            <a:rect l="l" t="t" r="r" b="b"/>
            <a:pathLst>
              <a:path w="146684" h="147320">
                <a:moveTo>
                  <a:pt x="0" y="0"/>
                </a:moveTo>
                <a:lnTo>
                  <a:pt x="47537" y="147042"/>
                </a:lnTo>
                <a:lnTo>
                  <a:pt x="146173" y="502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552545" y="5840524"/>
            <a:ext cx="14357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"/>
                <a:cs typeface="Arial"/>
              </a:rPr>
              <a:t>2.</a:t>
            </a:r>
            <a:r>
              <a:rPr sz="2950" spc="-60" dirty="0">
                <a:latin typeface="Arial"/>
                <a:cs typeface="Arial"/>
              </a:rPr>
              <a:t> </a:t>
            </a:r>
            <a:r>
              <a:rPr sz="2950" spc="40" dirty="0">
                <a:latin typeface="Arial"/>
                <a:cs typeface="Arial"/>
              </a:rPr>
              <a:t>Notify</a:t>
            </a:r>
            <a:endParaRPr sz="29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98023" y="6479249"/>
            <a:ext cx="207835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"/>
                <a:cs typeface="Arial"/>
              </a:rPr>
              <a:t>3.</a:t>
            </a:r>
            <a:r>
              <a:rPr sz="2950" spc="-65" dirty="0">
                <a:latin typeface="Arial"/>
                <a:cs typeface="Arial"/>
              </a:rPr>
              <a:t> </a:t>
            </a:r>
            <a:r>
              <a:rPr sz="2950" spc="-35" dirty="0">
                <a:latin typeface="Arial"/>
                <a:cs typeface="Arial"/>
              </a:rPr>
              <a:t>Teardown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3319" y="1870467"/>
            <a:ext cx="10791661" cy="7620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4748" y="2104648"/>
            <a:ext cx="8177761" cy="12460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48019" y="8690834"/>
            <a:ext cx="9675098" cy="5758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63470" y="3234753"/>
            <a:ext cx="545465" cy="3211195"/>
          </a:xfrm>
          <a:custGeom>
            <a:avLst/>
            <a:gdLst/>
            <a:ahLst/>
            <a:cxnLst/>
            <a:rect l="l" t="t" r="r" b="b"/>
            <a:pathLst>
              <a:path w="545465" h="3211195">
                <a:moveTo>
                  <a:pt x="545405" y="3210997"/>
                </a:moveTo>
                <a:lnTo>
                  <a:pt x="8767" y="51615"/>
                </a:lnTo>
                <a:lnTo>
                  <a:pt x="0" y="0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74040" y="2889964"/>
            <a:ext cx="396875" cy="430530"/>
          </a:xfrm>
          <a:custGeom>
            <a:avLst/>
            <a:gdLst/>
            <a:ahLst/>
            <a:cxnLst/>
            <a:rect l="l" t="t" r="r" b="b"/>
            <a:pathLst>
              <a:path w="396875" h="430529">
                <a:moveTo>
                  <a:pt x="130875" y="0"/>
                </a:moveTo>
                <a:lnTo>
                  <a:pt x="0" y="430070"/>
                </a:lnTo>
                <a:lnTo>
                  <a:pt x="396406" y="362742"/>
                </a:lnTo>
                <a:lnTo>
                  <a:pt x="130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 rot="21240000">
            <a:off x="8694686" y="6366615"/>
            <a:ext cx="3532200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4100" spc="110" dirty="0">
                <a:solidFill>
                  <a:srgbClr val="C82506"/>
                </a:solidFill>
                <a:latin typeface="Arial"/>
                <a:cs typeface="Arial"/>
              </a:rPr>
              <a:t>It</a:t>
            </a:r>
            <a:r>
              <a:rPr sz="4100" spc="110" dirty="0">
                <a:solidFill>
                  <a:srgbClr val="DE6A10"/>
                </a:solidFill>
                <a:latin typeface="Arial"/>
                <a:cs typeface="Arial"/>
              </a:rPr>
              <a:t>'s </a:t>
            </a:r>
            <a:r>
              <a:rPr sz="4100" spc="-70" dirty="0">
                <a:solidFill>
                  <a:srgbClr val="DCBD23"/>
                </a:solidFill>
                <a:latin typeface="Arial"/>
                <a:cs typeface="Arial"/>
              </a:rPr>
              <a:t>a</a:t>
            </a:r>
            <a:r>
              <a:rPr sz="4100" spc="-170" dirty="0">
                <a:solidFill>
                  <a:srgbClr val="DCBD23"/>
                </a:solidFill>
                <a:latin typeface="Arial"/>
                <a:cs typeface="Arial"/>
              </a:rPr>
              <a:t> </a:t>
            </a:r>
            <a:r>
              <a:rPr sz="4100" spc="55" dirty="0">
                <a:solidFill>
                  <a:srgbClr val="DCBD23"/>
                </a:solidFill>
                <a:latin typeface="Arial"/>
                <a:cs typeface="Arial"/>
              </a:rPr>
              <a:t>s</a:t>
            </a:r>
            <a:r>
              <a:rPr sz="4100" spc="55" dirty="0">
                <a:solidFill>
                  <a:srgbClr val="A37512"/>
                </a:solidFill>
                <a:latin typeface="Arial"/>
                <a:cs typeface="Arial"/>
              </a:rPr>
              <a:t>p</a:t>
            </a:r>
            <a:r>
              <a:rPr sz="4100" spc="55" dirty="0">
                <a:solidFill>
                  <a:srgbClr val="00882B"/>
                </a:solidFill>
                <a:latin typeface="Arial"/>
                <a:cs typeface="Arial"/>
              </a:rPr>
              <a:t>e</a:t>
            </a:r>
            <a:r>
              <a:rPr sz="4100" spc="55" dirty="0">
                <a:solidFill>
                  <a:srgbClr val="0365C0"/>
                </a:solidFill>
                <a:latin typeface="Arial"/>
                <a:cs typeface="Arial"/>
              </a:rPr>
              <a:t>ct</a:t>
            </a:r>
            <a:r>
              <a:rPr sz="4100" spc="55" dirty="0">
                <a:solidFill>
                  <a:srgbClr val="773F9B"/>
                </a:solidFill>
                <a:latin typeface="Arial"/>
                <a:cs typeface="Arial"/>
              </a:rPr>
              <a:t>ru</a:t>
            </a:r>
            <a:r>
              <a:rPr sz="4100" spc="55" dirty="0">
                <a:solidFill>
                  <a:srgbClr val="3B1F4E"/>
                </a:solidFill>
                <a:latin typeface="Arial"/>
                <a:cs typeface="Arial"/>
              </a:rPr>
              <a:t>m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90216" y="961092"/>
            <a:ext cx="531939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15" dirty="0"/>
              <a:t>Client-side</a:t>
            </a:r>
          </a:p>
        </p:txBody>
      </p:sp>
      <p:sp>
        <p:nvSpPr>
          <p:cNvPr id="3" name="object 3"/>
          <p:cNvSpPr/>
          <p:nvPr/>
        </p:nvSpPr>
        <p:spPr>
          <a:xfrm>
            <a:off x="5612677" y="6449866"/>
            <a:ext cx="2626150" cy="2626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44089" y="6460337"/>
            <a:ext cx="2563495" cy="2563495"/>
          </a:xfrm>
          <a:custGeom>
            <a:avLst/>
            <a:gdLst/>
            <a:ahLst/>
            <a:cxnLst/>
            <a:rect l="l" t="t" r="r" b="b"/>
            <a:pathLst>
              <a:path w="2563495" h="2563495">
                <a:moveTo>
                  <a:pt x="0" y="0"/>
                </a:moveTo>
                <a:lnTo>
                  <a:pt x="2563325" y="0"/>
                </a:lnTo>
                <a:lnTo>
                  <a:pt x="2563325" y="2563325"/>
                </a:lnTo>
                <a:lnTo>
                  <a:pt x="0" y="2563325"/>
                </a:lnTo>
                <a:lnTo>
                  <a:pt x="0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41021" y="7400687"/>
            <a:ext cx="3651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5" dirty="0">
                <a:latin typeface="Arial"/>
                <a:cs typeface="Arial"/>
              </a:rPr>
              <a:t>A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69090" y="3404430"/>
            <a:ext cx="5666225" cy="1924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00503" y="3414901"/>
            <a:ext cx="5603875" cy="1862455"/>
          </a:xfrm>
          <a:prstGeom prst="rect">
            <a:avLst/>
          </a:prstGeom>
          <a:solidFill>
            <a:srgbClr val="70BF41"/>
          </a:solidFill>
        </p:spPr>
        <p:txBody>
          <a:bodyPr vert="horz" wrap="square" lIns="0" tIns="37846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2980"/>
              </a:spcBef>
            </a:pPr>
            <a:r>
              <a:rPr sz="4100" spc="5" dirty="0">
                <a:latin typeface="Arial"/>
                <a:cs typeface="Arial"/>
              </a:rPr>
              <a:t>Registry</a:t>
            </a:r>
            <a:endParaRPr sz="41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20"/>
              </a:spcBef>
            </a:pPr>
            <a:r>
              <a:rPr sz="2950" spc="15" dirty="0">
                <a:latin typeface="Arial"/>
                <a:cs typeface="Arial"/>
              </a:rPr>
              <a:t>Consul, </a:t>
            </a:r>
            <a:r>
              <a:rPr sz="2950" spc="60" dirty="0">
                <a:latin typeface="Arial"/>
                <a:cs typeface="Arial"/>
              </a:rPr>
              <a:t>etcd,</a:t>
            </a:r>
            <a:r>
              <a:rPr sz="2950" spc="-25" dirty="0">
                <a:latin typeface="Arial"/>
                <a:cs typeface="Arial"/>
              </a:rPr>
              <a:t> </a:t>
            </a:r>
            <a:r>
              <a:rPr sz="2950" spc="15" dirty="0">
                <a:latin typeface="Arial"/>
                <a:cs typeface="Arial"/>
              </a:rPr>
              <a:t>ZooKeeper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36194" y="6592168"/>
            <a:ext cx="4629150" cy="1032510"/>
          </a:xfrm>
          <a:custGeom>
            <a:avLst/>
            <a:gdLst/>
            <a:ahLst/>
            <a:cxnLst/>
            <a:rect l="l" t="t" r="r" b="b"/>
            <a:pathLst>
              <a:path w="4629150" h="1032509">
                <a:moveTo>
                  <a:pt x="4629010" y="0"/>
                </a:moveTo>
                <a:lnTo>
                  <a:pt x="4618791" y="2278"/>
                </a:lnTo>
                <a:lnTo>
                  <a:pt x="4569127" y="13349"/>
                </a:lnTo>
                <a:lnTo>
                  <a:pt x="4519463" y="24421"/>
                </a:lnTo>
                <a:lnTo>
                  <a:pt x="4469799" y="35493"/>
                </a:lnTo>
                <a:lnTo>
                  <a:pt x="4420134" y="46564"/>
                </a:lnTo>
                <a:lnTo>
                  <a:pt x="4370470" y="57636"/>
                </a:lnTo>
                <a:lnTo>
                  <a:pt x="4320806" y="68708"/>
                </a:lnTo>
                <a:lnTo>
                  <a:pt x="4271142" y="79779"/>
                </a:lnTo>
                <a:lnTo>
                  <a:pt x="4221478" y="90851"/>
                </a:lnTo>
                <a:lnTo>
                  <a:pt x="4171814" y="101923"/>
                </a:lnTo>
                <a:lnTo>
                  <a:pt x="4122150" y="112994"/>
                </a:lnTo>
                <a:lnTo>
                  <a:pt x="4072485" y="124066"/>
                </a:lnTo>
                <a:lnTo>
                  <a:pt x="4022821" y="135138"/>
                </a:lnTo>
                <a:lnTo>
                  <a:pt x="3973157" y="146209"/>
                </a:lnTo>
                <a:lnTo>
                  <a:pt x="3923493" y="157281"/>
                </a:lnTo>
                <a:lnTo>
                  <a:pt x="3873829" y="168353"/>
                </a:lnTo>
                <a:lnTo>
                  <a:pt x="3824165" y="179424"/>
                </a:lnTo>
                <a:lnTo>
                  <a:pt x="3774500" y="190496"/>
                </a:lnTo>
                <a:lnTo>
                  <a:pt x="3724836" y="201568"/>
                </a:lnTo>
                <a:lnTo>
                  <a:pt x="3675172" y="212639"/>
                </a:lnTo>
                <a:lnTo>
                  <a:pt x="3625508" y="223711"/>
                </a:lnTo>
                <a:lnTo>
                  <a:pt x="3575843" y="234783"/>
                </a:lnTo>
                <a:lnTo>
                  <a:pt x="3526179" y="245854"/>
                </a:lnTo>
                <a:lnTo>
                  <a:pt x="3476515" y="256926"/>
                </a:lnTo>
                <a:lnTo>
                  <a:pt x="3426851" y="267998"/>
                </a:lnTo>
                <a:lnTo>
                  <a:pt x="3377186" y="279069"/>
                </a:lnTo>
                <a:lnTo>
                  <a:pt x="3327522" y="290141"/>
                </a:lnTo>
                <a:lnTo>
                  <a:pt x="3277858" y="301213"/>
                </a:lnTo>
                <a:lnTo>
                  <a:pt x="3228194" y="312285"/>
                </a:lnTo>
                <a:lnTo>
                  <a:pt x="3178529" y="323356"/>
                </a:lnTo>
                <a:lnTo>
                  <a:pt x="3128865" y="334428"/>
                </a:lnTo>
                <a:lnTo>
                  <a:pt x="3079201" y="345500"/>
                </a:lnTo>
                <a:lnTo>
                  <a:pt x="3029536" y="356571"/>
                </a:lnTo>
                <a:lnTo>
                  <a:pt x="2979872" y="367643"/>
                </a:lnTo>
                <a:lnTo>
                  <a:pt x="2930208" y="378715"/>
                </a:lnTo>
                <a:lnTo>
                  <a:pt x="2880543" y="389787"/>
                </a:lnTo>
                <a:lnTo>
                  <a:pt x="2830879" y="400858"/>
                </a:lnTo>
                <a:lnTo>
                  <a:pt x="2781215" y="411930"/>
                </a:lnTo>
                <a:lnTo>
                  <a:pt x="2731550" y="423002"/>
                </a:lnTo>
                <a:lnTo>
                  <a:pt x="2681886" y="434073"/>
                </a:lnTo>
                <a:lnTo>
                  <a:pt x="2632222" y="445145"/>
                </a:lnTo>
                <a:lnTo>
                  <a:pt x="2582557" y="456217"/>
                </a:lnTo>
                <a:lnTo>
                  <a:pt x="2532893" y="467289"/>
                </a:lnTo>
                <a:lnTo>
                  <a:pt x="2483228" y="478360"/>
                </a:lnTo>
                <a:lnTo>
                  <a:pt x="2433564" y="489432"/>
                </a:lnTo>
                <a:lnTo>
                  <a:pt x="2383900" y="500504"/>
                </a:lnTo>
                <a:lnTo>
                  <a:pt x="2334235" y="511575"/>
                </a:lnTo>
                <a:lnTo>
                  <a:pt x="2284571" y="522647"/>
                </a:lnTo>
                <a:lnTo>
                  <a:pt x="2234906" y="533719"/>
                </a:lnTo>
                <a:lnTo>
                  <a:pt x="2185242" y="544791"/>
                </a:lnTo>
                <a:lnTo>
                  <a:pt x="2135577" y="555862"/>
                </a:lnTo>
                <a:lnTo>
                  <a:pt x="2085913" y="566934"/>
                </a:lnTo>
                <a:lnTo>
                  <a:pt x="2036249" y="578006"/>
                </a:lnTo>
                <a:lnTo>
                  <a:pt x="1986584" y="589077"/>
                </a:lnTo>
                <a:lnTo>
                  <a:pt x="1936920" y="600149"/>
                </a:lnTo>
                <a:lnTo>
                  <a:pt x="1887255" y="611221"/>
                </a:lnTo>
                <a:lnTo>
                  <a:pt x="1837591" y="622293"/>
                </a:lnTo>
                <a:lnTo>
                  <a:pt x="1787926" y="633364"/>
                </a:lnTo>
                <a:lnTo>
                  <a:pt x="1738262" y="644436"/>
                </a:lnTo>
                <a:lnTo>
                  <a:pt x="1688597" y="655508"/>
                </a:lnTo>
                <a:lnTo>
                  <a:pt x="1638933" y="666579"/>
                </a:lnTo>
                <a:lnTo>
                  <a:pt x="1589268" y="677651"/>
                </a:lnTo>
                <a:lnTo>
                  <a:pt x="1539604" y="688723"/>
                </a:lnTo>
                <a:lnTo>
                  <a:pt x="1489939" y="699794"/>
                </a:lnTo>
                <a:lnTo>
                  <a:pt x="1440274" y="710866"/>
                </a:lnTo>
                <a:lnTo>
                  <a:pt x="1390610" y="721938"/>
                </a:lnTo>
                <a:lnTo>
                  <a:pt x="1340945" y="733010"/>
                </a:lnTo>
                <a:lnTo>
                  <a:pt x="1291281" y="744081"/>
                </a:lnTo>
                <a:lnTo>
                  <a:pt x="1241616" y="755153"/>
                </a:lnTo>
                <a:lnTo>
                  <a:pt x="1191952" y="766225"/>
                </a:lnTo>
                <a:lnTo>
                  <a:pt x="1142287" y="777296"/>
                </a:lnTo>
                <a:lnTo>
                  <a:pt x="1092622" y="788368"/>
                </a:lnTo>
                <a:lnTo>
                  <a:pt x="1042958" y="799440"/>
                </a:lnTo>
                <a:lnTo>
                  <a:pt x="993293" y="810511"/>
                </a:lnTo>
                <a:lnTo>
                  <a:pt x="943629" y="821583"/>
                </a:lnTo>
                <a:lnTo>
                  <a:pt x="893964" y="832655"/>
                </a:lnTo>
                <a:lnTo>
                  <a:pt x="844299" y="843726"/>
                </a:lnTo>
                <a:lnTo>
                  <a:pt x="794635" y="854798"/>
                </a:lnTo>
                <a:lnTo>
                  <a:pt x="744970" y="865870"/>
                </a:lnTo>
                <a:lnTo>
                  <a:pt x="695305" y="876941"/>
                </a:lnTo>
                <a:lnTo>
                  <a:pt x="645641" y="888013"/>
                </a:lnTo>
                <a:lnTo>
                  <a:pt x="595976" y="899085"/>
                </a:lnTo>
                <a:lnTo>
                  <a:pt x="546311" y="910156"/>
                </a:lnTo>
                <a:lnTo>
                  <a:pt x="496647" y="921228"/>
                </a:lnTo>
                <a:lnTo>
                  <a:pt x="446982" y="932300"/>
                </a:lnTo>
                <a:lnTo>
                  <a:pt x="397317" y="943371"/>
                </a:lnTo>
                <a:lnTo>
                  <a:pt x="347653" y="954443"/>
                </a:lnTo>
                <a:lnTo>
                  <a:pt x="297988" y="965515"/>
                </a:lnTo>
                <a:lnTo>
                  <a:pt x="248323" y="976586"/>
                </a:lnTo>
                <a:lnTo>
                  <a:pt x="198658" y="987658"/>
                </a:lnTo>
                <a:lnTo>
                  <a:pt x="148994" y="998729"/>
                </a:lnTo>
                <a:lnTo>
                  <a:pt x="99329" y="1009801"/>
                </a:lnTo>
                <a:lnTo>
                  <a:pt x="49664" y="1020873"/>
                </a:lnTo>
                <a:lnTo>
                  <a:pt x="0" y="103194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44095" y="6545392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19" h="98425">
                <a:moveTo>
                  <a:pt x="0" y="0"/>
                </a:moveTo>
                <a:lnTo>
                  <a:pt x="21779" y="98112"/>
                </a:lnTo>
                <a:lnTo>
                  <a:pt x="109001" y="2718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421686" y="5946415"/>
            <a:ext cx="1069737" cy="1069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453098" y="5956886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8161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3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421686" y="8509741"/>
            <a:ext cx="1069737" cy="1069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453098" y="8520211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83515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45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74447" y="5276917"/>
            <a:ext cx="935990" cy="1771014"/>
          </a:xfrm>
          <a:custGeom>
            <a:avLst/>
            <a:gdLst/>
            <a:ahLst/>
            <a:cxnLst/>
            <a:rect l="l" t="t" r="r" b="b"/>
            <a:pathLst>
              <a:path w="935990" h="1771015">
                <a:moveTo>
                  <a:pt x="935736" y="0"/>
                </a:moveTo>
                <a:lnTo>
                  <a:pt x="912057" y="44805"/>
                </a:lnTo>
                <a:lnTo>
                  <a:pt x="888378" y="89610"/>
                </a:lnTo>
                <a:lnTo>
                  <a:pt x="864699" y="134415"/>
                </a:lnTo>
                <a:lnTo>
                  <a:pt x="841020" y="179221"/>
                </a:lnTo>
                <a:lnTo>
                  <a:pt x="817341" y="224026"/>
                </a:lnTo>
                <a:lnTo>
                  <a:pt x="793662" y="268831"/>
                </a:lnTo>
                <a:lnTo>
                  <a:pt x="769983" y="313636"/>
                </a:lnTo>
                <a:lnTo>
                  <a:pt x="746305" y="358442"/>
                </a:lnTo>
                <a:lnTo>
                  <a:pt x="722626" y="403247"/>
                </a:lnTo>
                <a:lnTo>
                  <a:pt x="698947" y="448052"/>
                </a:lnTo>
                <a:lnTo>
                  <a:pt x="675268" y="492857"/>
                </a:lnTo>
                <a:lnTo>
                  <a:pt x="651589" y="537663"/>
                </a:lnTo>
                <a:lnTo>
                  <a:pt x="627910" y="582468"/>
                </a:lnTo>
                <a:lnTo>
                  <a:pt x="604231" y="627273"/>
                </a:lnTo>
                <a:lnTo>
                  <a:pt x="580552" y="672079"/>
                </a:lnTo>
                <a:lnTo>
                  <a:pt x="556873" y="716884"/>
                </a:lnTo>
                <a:lnTo>
                  <a:pt x="533194" y="761689"/>
                </a:lnTo>
                <a:lnTo>
                  <a:pt x="509515" y="806494"/>
                </a:lnTo>
                <a:lnTo>
                  <a:pt x="485836" y="851300"/>
                </a:lnTo>
                <a:lnTo>
                  <a:pt x="462157" y="896105"/>
                </a:lnTo>
                <a:lnTo>
                  <a:pt x="438478" y="940910"/>
                </a:lnTo>
                <a:lnTo>
                  <a:pt x="414799" y="985715"/>
                </a:lnTo>
                <a:lnTo>
                  <a:pt x="391120" y="1030521"/>
                </a:lnTo>
                <a:lnTo>
                  <a:pt x="367441" y="1075326"/>
                </a:lnTo>
                <a:lnTo>
                  <a:pt x="343763" y="1120131"/>
                </a:lnTo>
                <a:lnTo>
                  <a:pt x="320084" y="1164936"/>
                </a:lnTo>
                <a:lnTo>
                  <a:pt x="296405" y="1209741"/>
                </a:lnTo>
                <a:lnTo>
                  <a:pt x="272726" y="1254546"/>
                </a:lnTo>
                <a:lnTo>
                  <a:pt x="249047" y="1299352"/>
                </a:lnTo>
                <a:lnTo>
                  <a:pt x="225368" y="1344157"/>
                </a:lnTo>
                <a:lnTo>
                  <a:pt x="201689" y="1388962"/>
                </a:lnTo>
                <a:lnTo>
                  <a:pt x="178010" y="1433767"/>
                </a:lnTo>
                <a:lnTo>
                  <a:pt x="154331" y="1478572"/>
                </a:lnTo>
                <a:lnTo>
                  <a:pt x="130652" y="1523377"/>
                </a:lnTo>
                <a:lnTo>
                  <a:pt x="106973" y="1568182"/>
                </a:lnTo>
                <a:lnTo>
                  <a:pt x="83294" y="1612987"/>
                </a:lnTo>
                <a:lnTo>
                  <a:pt x="59615" y="1657792"/>
                </a:lnTo>
                <a:lnTo>
                  <a:pt x="35936" y="1702597"/>
                </a:lnTo>
                <a:lnTo>
                  <a:pt x="12257" y="1747402"/>
                </a:lnTo>
                <a:lnTo>
                  <a:pt x="0" y="1770595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86872" y="6974468"/>
            <a:ext cx="194310" cy="238760"/>
          </a:xfrm>
          <a:custGeom>
            <a:avLst/>
            <a:gdLst/>
            <a:ahLst/>
            <a:cxnLst/>
            <a:rect l="l" t="t" r="r" b="b"/>
            <a:pathLst>
              <a:path w="194309" h="238759">
                <a:moveTo>
                  <a:pt x="5371" y="0"/>
                </a:moveTo>
                <a:lnTo>
                  <a:pt x="0" y="238757"/>
                </a:lnTo>
                <a:lnTo>
                  <a:pt x="194234" y="99808"/>
                </a:lnTo>
                <a:lnTo>
                  <a:pt x="53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421686" y="7228072"/>
            <a:ext cx="1069737" cy="1069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453098" y="7238544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7780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0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47222" y="7202754"/>
            <a:ext cx="1120384" cy="1120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83870" y="7218460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683870" y="7218460"/>
            <a:ext cx="1047115" cy="1047115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197485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1555"/>
              </a:spcBef>
            </a:pPr>
            <a:r>
              <a:rPr sz="4100" spc="50" dirty="0">
                <a:latin typeface="Arial"/>
                <a:cs typeface="Arial"/>
              </a:rPr>
              <a:t>LB</a:t>
            </a:r>
            <a:endParaRPr sz="41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736194" y="7742004"/>
            <a:ext cx="4627245" cy="0"/>
          </a:xfrm>
          <a:custGeom>
            <a:avLst/>
            <a:gdLst/>
            <a:ahLst/>
            <a:cxnLst/>
            <a:rect l="l" t="t" r="r" b="b"/>
            <a:pathLst>
              <a:path w="4627244">
                <a:moveTo>
                  <a:pt x="4626853" y="0"/>
                </a:moveTo>
                <a:lnTo>
                  <a:pt x="4565654" y="0"/>
                </a:lnTo>
                <a:lnTo>
                  <a:pt x="4514926" y="0"/>
                </a:lnTo>
                <a:lnTo>
                  <a:pt x="4464197" y="0"/>
                </a:lnTo>
                <a:lnTo>
                  <a:pt x="4413469" y="0"/>
                </a:lnTo>
                <a:lnTo>
                  <a:pt x="4362740" y="0"/>
                </a:lnTo>
                <a:lnTo>
                  <a:pt x="4312012" y="0"/>
                </a:lnTo>
                <a:lnTo>
                  <a:pt x="4261283" y="0"/>
                </a:lnTo>
                <a:lnTo>
                  <a:pt x="4210555" y="0"/>
                </a:lnTo>
                <a:lnTo>
                  <a:pt x="4159826" y="0"/>
                </a:lnTo>
                <a:lnTo>
                  <a:pt x="4109097" y="0"/>
                </a:lnTo>
                <a:lnTo>
                  <a:pt x="4058369" y="0"/>
                </a:lnTo>
                <a:lnTo>
                  <a:pt x="4007640" y="0"/>
                </a:lnTo>
                <a:lnTo>
                  <a:pt x="3956911" y="0"/>
                </a:lnTo>
                <a:lnTo>
                  <a:pt x="3906182" y="0"/>
                </a:lnTo>
                <a:lnTo>
                  <a:pt x="3855453" y="0"/>
                </a:lnTo>
                <a:lnTo>
                  <a:pt x="3804725" y="0"/>
                </a:lnTo>
                <a:lnTo>
                  <a:pt x="3753996" y="0"/>
                </a:lnTo>
                <a:lnTo>
                  <a:pt x="3703267" y="0"/>
                </a:lnTo>
                <a:lnTo>
                  <a:pt x="3652538" y="0"/>
                </a:lnTo>
                <a:lnTo>
                  <a:pt x="3601809" y="0"/>
                </a:lnTo>
                <a:lnTo>
                  <a:pt x="3551080" y="0"/>
                </a:lnTo>
                <a:lnTo>
                  <a:pt x="3500351" y="0"/>
                </a:lnTo>
                <a:lnTo>
                  <a:pt x="3449622" y="0"/>
                </a:lnTo>
                <a:lnTo>
                  <a:pt x="3398893" y="0"/>
                </a:lnTo>
                <a:lnTo>
                  <a:pt x="3348163" y="0"/>
                </a:lnTo>
                <a:lnTo>
                  <a:pt x="3297434" y="0"/>
                </a:lnTo>
                <a:lnTo>
                  <a:pt x="3246705" y="0"/>
                </a:lnTo>
                <a:lnTo>
                  <a:pt x="3195976" y="0"/>
                </a:lnTo>
                <a:lnTo>
                  <a:pt x="3145247" y="0"/>
                </a:lnTo>
                <a:lnTo>
                  <a:pt x="3094517" y="0"/>
                </a:lnTo>
                <a:lnTo>
                  <a:pt x="3043788" y="0"/>
                </a:lnTo>
                <a:lnTo>
                  <a:pt x="2993059" y="0"/>
                </a:lnTo>
                <a:lnTo>
                  <a:pt x="2942329" y="0"/>
                </a:lnTo>
                <a:lnTo>
                  <a:pt x="2891600" y="0"/>
                </a:lnTo>
                <a:lnTo>
                  <a:pt x="2840871" y="0"/>
                </a:lnTo>
                <a:lnTo>
                  <a:pt x="2790141" y="0"/>
                </a:lnTo>
                <a:lnTo>
                  <a:pt x="2739412" y="0"/>
                </a:lnTo>
                <a:lnTo>
                  <a:pt x="2688682" y="0"/>
                </a:lnTo>
                <a:lnTo>
                  <a:pt x="2637953" y="0"/>
                </a:lnTo>
                <a:lnTo>
                  <a:pt x="2587223" y="0"/>
                </a:lnTo>
                <a:lnTo>
                  <a:pt x="2536494" y="0"/>
                </a:lnTo>
                <a:lnTo>
                  <a:pt x="2485764" y="0"/>
                </a:lnTo>
                <a:lnTo>
                  <a:pt x="2435035" y="0"/>
                </a:lnTo>
                <a:lnTo>
                  <a:pt x="2384305" y="0"/>
                </a:lnTo>
                <a:lnTo>
                  <a:pt x="2333575" y="0"/>
                </a:lnTo>
                <a:lnTo>
                  <a:pt x="2282846" y="0"/>
                </a:lnTo>
                <a:lnTo>
                  <a:pt x="2232116" y="0"/>
                </a:lnTo>
                <a:lnTo>
                  <a:pt x="2181387" y="0"/>
                </a:lnTo>
                <a:lnTo>
                  <a:pt x="2130657" y="0"/>
                </a:lnTo>
                <a:lnTo>
                  <a:pt x="2079927" y="0"/>
                </a:lnTo>
                <a:lnTo>
                  <a:pt x="2029197" y="0"/>
                </a:lnTo>
                <a:lnTo>
                  <a:pt x="1978468" y="0"/>
                </a:lnTo>
                <a:lnTo>
                  <a:pt x="1927738" y="0"/>
                </a:lnTo>
                <a:lnTo>
                  <a:pt x="1877008" y="0"/>
                </a:lnTo>
                <a:lnTo>
                  <a:pt x="1826278" y="0"/>
                </a:lnTo>
                <a:lnTo>
                  <a:pt x="1775549" y="0"/>
                </a:lnTo>
                <a:lnTo>
                  <a:pt x="1724819" y="0"/>
                </a:lnTo>
                <a:lnTo>
                  <a:pt x="1674089" y="0"/>
                </a:lnTo>
                <a:lnTo>
                  <a:pt x="1623359" y="0"/>
                </a:lnTo>
                <a:lnTo>
                  <a:pt x="1572629" y="0"/>
                </a:lnTo>
                <a:lnTo>
                  <a:pt x="1521899" y="0"/>
                </a:lnTo>
                <a:lnTo>
                  <a:pt x="1471170" y="0"/>
                </a:lnTo>
                <a:lnTo>
                  <a:pt x="1420440" y="0"/>
                </a:lnTo>
                <a:lnTo>
                  <a:pt x="1369710" y="0"/>
                </a:lnTo>
                <a:lnTo>
                  <a:pt x="1318980" y="0"/>
                </a:lnTo>
                <a:lnTo>
                  <a:pt x="1268250" y="0"/>
                </a:lnTo>
                <a:lnTo>
                  <a:pt x="1217520" y="0"/>
                </a:lnTo>
                <a:lnTo>
                  <a:pt x="1166790" y="0"/>
                </a:lnTo>
                <a:lnTo>
                  <a:pt x="1116060" y="0"/>
                </a:lnTo>
                <a:lnTo>
                  <a:pt x="1065330" y="0"/>
                </a:lnTo>
                <a:lnTo>
                  <a:pt x="1014600" y="0"/>
                </a:lnTo>
                <a:lnTo>
                  <a:pt x="963870" y="0"/>
                </a:lnTo>
                <a:lnTo>
                  <a:pt x="913140" y="0"/>
                </a:lnTo>
                <a:lnTo>
                  <a:pt x="862410" y="0"/>
                </a:lnTo>
                <a:lnTo>
                  <a:pt x="811680" y="0"/>
                </a:lnTo>
                <a:lnTo>
                  <a:pt x="760950" y="0"/>
                </a:lnTo>
                <a:lnTo>
                  <a:pt x="710220" y="0"/>
                </a:lnTo>
                <a:lnTo>
                  <a:pt x="659490" y="0"/>
                </a:lnTo>
                <a:lnTo>
                  <a:pt x="608760" y="0"/>
                </a:lnTo>
                <a:lnTo>
                  <a:pt x="558030" y="0"/>
                </a:lnTo>
                <a:lnTo>
                  <a:pt x="507300" y="0"/>
                </a:lnTo>
                <a:lnTo>
                  <a:pt x="456570" y="0"/>
                </a:lnTo>
                <a:lnTo>
                  <a:pt x="405840" y="0"/>
                </a:lnTo>
                <a:lnTo>
                  <a:pt x="355110" y="0"/>
                </a:lnTo>
                <a:lnTo>
                  <a:pt x="304380" y="0"/>
                </a:lnTo>
                <a:lnTo>
                  <a:pt x="253650" y="0"/>
                </a:lnTo>
                <a:lnTo>
                  <a:pt x="202920" y="0"/>
                </a:lnTo>
                <a:lnTo>
                  <a:pt x="152190" y="0"/>
                </a:lnTo>
                <a:lnTo>
                  <a:pt x="101460" y="0"/>
                </a:lnTo>
                <a:lnTo>
                  <a:pt x="50730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352577" y="769174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736194" y="7859886"/>
            <a:ext cx="4629150" cy="1032510"/>
          </a:xfrm>
          <a:custGeom>
            <a:avLst/>
            <a:gdLst/>
            <a:ahLst/>
            <a:cxnLst/>
            <a:rect l="l" t="t" r="r" b="b"/>
            <a:pathLst>
              <a:path w="4629150" h="1032509">
                <a:moveTo>
                  <a:pt x="4629010" y="1031949"/>
                </a:moveTo>
                <a:lnTo>
                  <a:pt x="4618791" y="1029671"/>
                </a:lnTo>
                <a:lnTo>
                  <a:pt x="4569127" y="1018599"/>
                </a:lnTo>
                <a:lnTo>
                  <a:pt x="4519463" y="1007528"/>
                </a:lnTo>
                <a:lnTo>
                  <a:pt x="4469799" y="996456"/>
                </a:lnTo>
                <a:lnTo>
                  <a:pt x="4420134" y="985384"/>
                </a:lnTo>
                <a:lnTo>
                  <a:pt x="4370470" y="974313"/>
                </a:lnTo>
                <a:lnTo>
                  <a:pt x="4320806" y="963241"/>
                </a:lnTo>
                <a:lnTo>
                  <a:pt x="4271142" y="952169"/>
                </a:lnTo>
                <a:lnTo>
                  <a:pt x="4221478" y="941098"/>
                </a:lnTo>
                <a:lnTo>
                  <a:pt x="4171814" y="930026"/>
                </a:lnTo>
                <a:lnTo>
                  <a:pt x="4122150" y="918954"/>
                </a:lnTo>
                <a:lnTo>
                  <a:pt x="4072485" y="907883"/>
                </a:lnTo>
                <a:lnTo>
                  <a:pt x="4022821" y="896811"/>
                </a:lnTo>
                <a:lnTo>
                  <a:pt x="3973157" y="885739"/>
                </a:lnTo>
                <a:lnTo>
                  <a:pt x="3923493" y="874668"/>
                </a:lnTo>
                <a:lnTo>
                  <a:pt x="3873829" y="863596"/>
                </a:lnTo>
                <a:lnTo>
                  <a:pt x="3824165" y="852524"/>
                </a:lnTo>
                <a:lnTo>
                  <a:pt x="3774500" y="841453"/>
                </a:lnTo>
                <a:lnTo>
                  <a:pt x="3724836" y="830381"/>
                </a:lnTo>
                <a:lnTo>
                  <a:pt x="3675172" y="819309"/>
                </a:lnTo>
                <a:lnTo>
                  <a:pt x="3625508" y="808238"/>
                </a:lnTo>
                <a:lnTo>
                  <a:pt x="3575843" y="797166"/>
                </a:lnTo>
                <a:lnTo>
                  <a:pt x="3526179" y="786094"/>
                </a:lnTo>
                <a:lnTo>
                  <a:pt x="3476515" y="775023"/>
                </a:lnTo>
                <a:lnTo>
                  <a:pt x="3426851" y="763951"/>
                </a:lnTo>
                <a:lnTo>
                  <a:pt x="3377186" y="752879"/>
                </a:lnTo>
                <a:lnTo>
                  <a:pt x="3327522" y="741808"/>
                </a:lnTo>
                <a:lnTo>
                  <a:pt x="3277858" y="730736"/>
                </a:lnTo>
                <a:lnTo>
                  <a:pt x="3228194" y="719664"/>
                </a:lnTo>
                <a:lnTo>
                  <a:pt x="3178529" y="708592"/>
                </a:lnTo>
                <a:lnTo>
                  <a:pt x="3128865" y="697521"/>
                </a:lnTo>
                <a:lnTo>
                  <a:pt x="3079201" y="686449"/>
                </a:lnTo>
                <a:lnTo>
                  <a:pt x="3029536" y="675377"/>
                </a:lnTo>
                <a:lnTo>
                  <a:pt x="2979872" y="664306"/>
                </a:lnTo>
                <a:lnTo>
                  <a:pt x="2930208" y="653234"/>
                </a:lnTo>
                <a:lnTo>
                  <a:pt x="2880543" y="642162"/>
                </a:lnTo>
                <a:lnTo>
                  <a:pt x="2830879" y="631090"/>
                </a:lnTo>
                <a:lnTo>
                  <a:pt x="2781215" y="620019"/>
                </a:lnTo>
                <a:lnTo>
                  <a:pt x="2731550" y="608947"/>
                </a:lnTo>
                <a:lnTo>
                  <a:pt x="2681886" y="597875"/>
                </a:lnTo>
                <a:lnTo>
                  <a:pt x="2632222" y="586803"/>
                </a:lnTo>
                <a:lnTo>
                  <a:pt x="2582557" y="575732"/>
                </a:lnTo>
                <a:lnTo>
                  <a:pt x="2532893" y="564660"/>
                </a:lnTo>
                <a:lnTo>
                  <a:pt x="2483228" y="553588"/>
                </a:lnTo>
                <a:lnTo>
                  <a:pt x="2433564" y="542516"/>
                </a:lnTo>
                <a:lnTo>
                  <a:pt x="2383900" y="531445"/>
                </a:lnTo>
                <a:lnTo>
                  <a:pt x="2334235" y="520373"/>
                </a:lnTo>
                <a:lnTo>
                  <a:pt x="2284571" y="509301"/>
                </a:lnTo>
                <a:lnTo>
                  <a:pt x="2234906" y="498229"/>
                </a:lnTo>
                <a:lnTo>
                  <a:pt x="2185242" y="487158"/>
                </a:lnTo>
                <a:lnTo>
                  <a:pt x="2135577" y="476086"/>
                </a:lnTo>
                <a:lnTo>
                  <a:pt x="2085913" y="465014"/>
                </a:lnTo>
                <a:lnTo>
                  <a:pt x="2036249" y="453942"/>
                </a:lnTo>
                <a:lnTo>
                  <a:pt x="1986584" y="442871"/>
                </a:lnTo>
                <a:lnTo>
                  <a:pt x="1936920" y="431799"/>
                </a:lnTo>
                <a:lnTo>
                  <a:pt x="1887255" y="420727"/>
                </a:lnTo>
                <a:lnTo>
                  <a:pt x="1837591" y="409655"/>
                </a:lnTo>
                <a:lnTo>
                  <a:pt x="1787926" y="398584"/>
                </a:lnTo>
                <a:lnTo>
                  <a:pt x="1738262" y="387512"/>
                </a:lnTo>
                <a:lnTo>
                  <a:pt x="1688597" y="376440"/>
                </a:lnTo>
                <a:lnTo>
                  <a:pt x="1638933" y="365368"/>
                </a:lnTo>
                <a:lnTo>
                  <a:pt x="1589268" y="354297"/>
                </a:lnTo>
                <a:lnTo>
                  <a:pt x="1539604" y="343225"/>
                </a:lnTo>
                <a:lnTo>
                  <a:pt x="1489939" y="332153"/>
                </a:lnTo>
                <a:lnTo>
                  <a:pt x="1440274" y="321081"/>
                </a:lnTo>
                <a:lnTo>
                  <a:pt x="1390610" y="310009"/>
                </a:lnTo>
                <a:lnTo>
                  <a:pt x="1340945" y="298938"/>
                </a:lnTo>
                <a:lnTo>
                  <a:pt x="1291281" y="287866"/>
                </a:lnTo>
                <a:lnTo>
                  <a:pt x="1241616" y="276794"/>
                </a:lnTo>
                <a:lnTo>
                  <a:pt x="1191952" y="265722"/>
                </a:lnTo>
                <a:lnTo>
                  <a:pt x="1142287" y="254651"/>
                </a:lnTo>
                <a:lnTo>
                  <a:pt x="1092622" y="243579"/>
                </a:lnTo>
                <a:lnTo>
                  <a:pt x="1042958" y="232507"/>
                </a:lnTo>
                <a:lnTo>
                  <a:pt x="993293" y="221435"/>
                </a:lnTo>
                <a:lnTo>
                  <a:pt x="943629" y="210363"/>
                </a:lnTo>
                <a:lnTo>
                  <a:pt x="893964" y="199292"/>
                </a:lnTo>
                <a:lnTo>
                  <a:pt x="844299" y="188220"/>
                </a:lnTo>
                <a:lnTo>
                  <a:pt x="794635" y="177148"/>
                </a:lnTo>
                <a:lnTo>
                  <a:pt x="744970" y="166076"/>
                </a:lnTo>
                <a:lnTo>
                  <a:pt x="695305" y="155004"/>
                </a:lnTo>
                <a:lnTo>
                  <a:pt x="645641" y="143933"/>
                </a:lnTo>
                <a:lnTo>
                  <a:pt x="595976" y="132861"/>
                </a:lnTo>
                <a:lnTo>
                  <a:pt x="546311" y="121789"/>
                </a:lnTo>
                <a:lnTo>
                  <a:pt x="496647" y="110717"/>
                </a:lnTo>
                <a:lnTo>
                  <a:pt x="446982" y="99646"/>
                </a:lnTo>
                <a:lnTo>
                  <a:pt x="397317" y="88574"/>
                </a:lnTo>
                <a:lnTo>
                  <a:pt x="347653" y="77502"/>
                </a:lnTo>
                <a:lnTo>
                  <a:pt x="297988" y="66430"/>
                </a:lnTo>
                <a:lnTo>
                  <a:pt x="248323" y="55358"/>
                </a:lnTo>
                <a:lnTo>
                  <a:pt x="198658" y="44287"/>
                </a:lnTo>
                <a:lnTo>
                  <a:pt x="148994" y="33215"/>
                </a:lnTo>
                <a:lnTo>
                  <a:pt x="99329" y="22143"/>
                </a:lnTo>
                <a:lnTo>
                  <a:pt x="49664" y="11071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344095" y="8840506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19" h="98425">
                <a:moveTo>
                  <a:pt x="21779" y="0"/>
                </a:moveTo>
                <a:lnTo>
                  <a:pt x="0" y="98101"/>
                </a:lnTo>
                <a:lnTo>
                  <a:pt x="109001" y="70919"/>
                </a:lnTo>
                <a:lnTo>
                  <a:pt x="21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96844" y="5817540"/>
            <a:ext cx="4476115" cy="3849370"/>
          </a:xfrm>
          <a:custGeom>
            <a:avLst/>
            <a:gdLst/>
            <a:ahLst/>
            <a:cxnLst/>
            <a:rect l="l" t="t" r="r" b="b"/>
            <a:pathLst>
              <a:path w="4476115" h="3849370">
                <a:moveTo>
                  <a:pt x="0" y="0"/>
                </a:moveTo>
                <a:lnTo>
                  <a:pt x="4475863" y="0"/>
                </a:lnTo>
                <a:lnTo>
                  <a:pt x="4475863" y="3848919"/>
                </a:lnTo>
                <a:lnTo>
                  <a:pt x="0" y="3848919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96844" y="5817540"/>
            <a:ext cx="4476115" cy="3849370"/>
          </a:xfrm>
          <a:custGeom>
            <a:avLst/>
            <a:gdLst/>
            <a:ahLst/>
            <a:cxnLst/>
            <a:rect l="l" t="t" r="r" b="b"/>
            <a:pathLst>
              <a:path w="4476115" h="3849370">
                <a:moveTo>
                  <a:pt x="0" y="0"/>
                </a:moveTo>
                <a:lnTo>
                  <a:pt x="4475863" y="0"/>
                </a:lnTo>
                <a:lnTo>
                  <a:pt x="4475863" y="3848919"/>
                </a:lnTo>
                <a:lnTo>
                  <a:pt x="0" y="3848919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07314" y="9191207"/>
            <a:ext cx="445516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35"/>
              </a:spcBef>
            </a:pPr>
            <a:r>
              <a:rPr sz="2600" spc="20" dirty="0">
                <a:latin typeface="Arial"/>
                <a:cs typeface="Arial"/>
              </a:rPr>
              <a:t>Pod </a:t>
            </a:r>
            <a:r>
              <a:rPr sz="2600" spc="15" dirty="0">
                <a:latin typeface="Arial"/>
                <a:cs typeface="Arial"/>
              </a:rPr>
              <a:t>or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sz="2600" spc="30" dirty="0">
                <a:latin typeface="Arial"/>
                <a:cs typeface="Arial"/>
              </a:rPr>
              <a:t>container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07006" y="961092"/>
            <a:ext cx="769620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40" dirty="0"/>
              <a:t>Linkerd</a:t>
            </a:r>
            <a:r>
              <a:rPr spc="-605" dirty="0"/>
              <a:t> </a:t>
            </a:r>
            <a:r>
              <a:rPr spc="-365" dirty="0"/>
              <a:t>sidecar</a:t>
            </a:r>
          </a:p>
        </p:txBody>
      </p:sp>
      <p:sp>
        <p:nvSpPr>
          <p:cNvPr id="6" name="object 6"/>
          <p:cNvSpPr/>
          <p:nvPr/>
        </p:nvSpPr>
        <p:spPr>
          <a:xfrm>
            <a:off x="5612677" y="6449866"/>
            <a:ext cx="2626150" cy="2626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44089" y="6460337"/>
            <a:ext cx="2563495" cy="2563495"/>
          </a:xfrm>
          <a:custGeom>
            <a:avLst/>
            <a:gdLst/>
            <a:ahLst/>
            <a:cxnLst/>
            <a:rect l="l" t="t" r="r" b="b"/>
            <a:pathLst>
              <a:path w="2563495" h="2563495">
                <a:moveTo>
                  <a:pt x="0" y="0"/>
                </a:moveTo>
                <a:lnTo>
                  <a:pt x="2563325" y="0"/>
                </a:lnTo>
                <a:lnTo>
                  <a:pt x="2563325" y="2563325"/>
                </a:lnTo>
                <a:lnTo>
                  <a:pt x="0" y="2563325"/>
                </a:lnTo>
                <a:lnTo>
                  <a:pt x="0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69090" y="3404430"/>
            <a:ext cx="5666225" cy="1924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00503" y="3414901"/>
            <a:ext cx="5603875" cy="1862455"/>
          </a:xfrm>
          <a:prstGeom prst="rect">
            <a:avLst/>
          </a:prstGeom>
          <a:solidFill>
            <a:srgbClr val="70BF41"/>
          </a:solidFill>
        </p:spPr>
        <p:txBody>
          <a:bodyPr vert="horz" wrap="square" lIns="0" tIns="37846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2980"/>
              </a:spcBef>
            </a:pPr>
            <a:r>
              <a:rPr sz="4100" spc="5" dirty="0">
                <a:latin typeface="Arial"/>
                <a:cs typeface="Arial"/>
              </a:rPr>
              <a:t>Registry</a:t>
            </a:r>
            <a:endParaRPr sz="41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20"/>
              </a:spcBef>
            </a:pPr>
            <a:r>
              <a:rPr sz="2950" spc="15" dirty="0">
                <a:latin typeface="Arial"/>
                <a:cs typeface="Arial"/>
              </a:rPr>
              <a:t>Consul, </a:t>
            </a:r>
            <a:r>
              <a:rPr sz="2950" spc="60" dirty="0">
                <a:latin typeface="Arial"/>
                <a:cs typeface="Arial"/>
              </a:rPr>
              <a:t>etcd,</a:t>
            </a:r>
            <a:r>
              <a:rPr sz="2950" spc="-25" dirty="0">
                <a:latin typeface="Arial"/>
                <a:cs typeface="Arial"/>
              </a:rPr>
              <a:t> </a:t>
            </a:r>
            <a:r>
              <a:rPr sz="2950" spc="15" dirty="0">
                <a:latin typeface="Arial"/>
                <a:cs typeface="Arial"/>
              </a:rPr>
              <a:t>ZooKeeper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48110" y="6610643"/>
            <a:ext cx="3917950" cy="996950"/>
          </a:xfrm>
          <a:custGeom>
            <a:avLst/>
            <a:gdLst/>
            <a:ahLst/>
            <a:cxnLst/>
            <a:rect l="l" t="t" r="r" b="b"/>
            <a:pathLst>
              <a:path w="3917950" h="996950">
                <a:moveTo>
                  <a:pt x="3917723" y="0"/>
                </a:moveTo>
                <a:lnTo>
                  <a:pt x="3858114" y="15167"/>
                </a:lnTo>
                <a:lnTo>
                  <a:pt x="3808652" y="27752"/>
                </a:lnTo>
                <a:lnTo>
                  <a:pt x="3759189" y="40337"/>
                </a:lnTo>
                <a:lnTo>
                  <a:pt x="3709726" y="52922"/>
                </a:lnTo>
                <a:lnTo>
                  <a:pt x="3660264" y="65507"/>
                </a:lnTo>
                <a:lnTo>
                  <a:pt x="3610801" y="78092"/>
                </a:lnTo>
                <a:lnTo>
                  <a:pt x="3561338" y="90678"/>
                </a:lnTo>
                <a:lnTo>
                  <a:pt x="3511875" y="103263"/>
                </a:lnTo>
                <a:lnTo>
                  <a:pt x="3462413" y="115848"/>
                </a:lnTo>
                <a:lnTo>
                  <a:pt x="3412950" y="128433"/>
                </a:lnTo>
                <a:lnTo>
                  <a:pt x="3363487" y="141018"/>
                </a:lnTo>
                <a:lnTo>
                  <a:pt x="3314024" y="153603"/>
                </a:lnTo>
                <a:lnTo>
                  <a:pt x="3264561" y="166189"/>
                </a:lnTo>
                <a:lnTo>
                  <a:pt x="3215099" y="178774"/>
                </a:lnTo>
                <a:lnTo>
                  <a:pt x="3165636" y="191359"/>
                </a:lnTo>
                <a:lnTo>
                  <a:pt x="3116173" y="203944"/>
                </a:lnTo>
                <a:lnTo>
                  <a:pt x="3066710" y="216529"/>
                </a:lnTo>
                <a:lnTo>
                  <a:pt x="3017247" y="229115"/>
                </a:lnTo>
                <a:lnTo>
                  <a:pt x="2967784" y="241700"/>
                </a:lnTo>
                <a:lnTo>
                  <a:pt x="2918321" y="254285"/>
                </a:lnTo>
                <a:lnTo>
                  <a:pt x="2868858" y="266870"/>
                </a:lnTo>
                <a:lnTo>
                  <a:pt x="2819395" y="279456"/>
                </a:lnTo>
                <a:lnTo>
                  <a:pt x="2769932" y="292041"/>
                </a:lnTo>
                <a:lnTo>
                  <a:pt x="2720469" y="304626"/>
                </a:lnTo>
                <a:lnTo>
                  <a:pt x="2671006" y="317211"/>
                </a:lnTo>
                <a:lnTo>
                  <a:pt x="2621543" y="329796"/>
                </a:lnTo>
                <a:lnTo>
                  <a:pt x="2572080" y="342382"/>
                </a:lnTo>
                <a:lnTo>
                  <a:pt x="2522617" y="354967"/>
                </a:lnTo>
                <a:lnTo>
                  <a:pt x="2473154" y="367552"/>
                </a:lnTo>
                <a:lnTo>
                  <a:pt x="2423691" y="380137"/>
                </a:lnTo>
                <a:lnTo>
                  <a:pt x="2374228" y="392723"/>
                </a:lnTo>
                <a:lnTo>
                  <a:pt x="2324765" y="405308"/>
                </a:lnTo>
                <a:lnTo>
                  <a:pt x="2275302" y="417893"/>
                </a:lnTo>
                <a:lnTo>
                  <a:pt x="2225839" y="430478"/>
                </a:lnTo>
                <a:lnTo>
                  <a:pt x="2176376" y="443064"/>
                </a:lnTo>
                <a:lnTo>
                  <a:pt x="2126913" y="455649"/>
                </a:lnTo>
                <a:lnTo>
                  <a:pt x="2077450" y="468234"/>
                </a:lnTo>
                <a:lnTo>
                  <a:pt x="2027987" y="480819"/>
                </a:lnTo>
                <a:lnTo>
                  <a:pt x="1978524" y="493405"/>
                </a:lnTo>
                <a:lnTo>
                  <a:pt x="1929061" y="505990"/>
                </a:lnTo>
                <a:lnTo>
                  <a:pt x="1879597" y="518575"/>
                </a:lnTo>
                <a:lnTo>
                  <a:pt x="1830134" y="531161"/>
                </a:lnTo>
                <a:lnTo>
                  <a:pt x="1780671" y="543746"/>
                </a:lnTo>
                <a:lnTo>
                  <a:pt x="1731208" y="556331"/>
                </a:lnTo>
                <a:lnTo>
                  <a:pt x="1681745" y="568916"/>
                </a:lnTo>
                <a:lnTo>
                  <a:pt x="1632282" y="581502"/>
                </a:lnTo>
                <a:lnTo>
                  <a:pt x="1582819" y="594087"/>
                </a:lnTo>
                <a:lnTo>
                  <a:pt x="1533356" y="606672"/>
                </a:lnTo>
                <a:lnTo>
                  <a:pt x="1483892" y="619257"/>
                </a:lnTo>
                <a:lnTo>
                  <a:pt x="1434429" y="631843"/>
                </a:lnTo>
                <a:lnTo>
                  <a:pt x="1384966" y="644428"/>
                </a:lnTo>
                <a:lnTo>
                  <a:pt x="1335503" y="657013"/>
                </a:lnTo>
                <a:lnTo>
                  <a:pt x="1286040" y="669599"/>
                </a:lnTo>
                <a:lnTo>
                  <a:pt x="1236577" y="682184"/>
                </a:lnTo>
                <a:lnTo>
                  <a:pt x="1187114" y="694769"/>
                </a:lnTo>
                <a:lnTo>
                  <a:pt x="1137650" y="707354"/>
                </a:lnTo>
                <a:lnTo>
                  <a:pt x="1088187" y="719940"/>
                </a:lnTo>
                <a:lnTo>
                  <a:pt x="1038724" y="732525"/>
                </a:lnTo>
                <a:lnTo>
                  <a:pt x="989261" y="745110"/>
                </a:lnTo>
                <a:lnTo>
                  <a:pt x="939798" y="757696"/>
                </a:lnTo>
                <a:lnTo>
                  <a:pt x="890335" y="770281"/>
                </a:lnTo>
                <a:lnTo>
                  <a:pt x="840872" y="782866"/>
                </a:lnTo>
                <a:lnTo>
                  <a:pt x="791409" y="795451"/>
                </a:lnTo>
                <a:lnTo>
                  <a:pt x="741945" y="808037"/>
                </a:lnTo>
                <a:lnTo>
                  <a:pt x="692482" y="820622"/>
                </a:lnTo>
                <a:lnTo>
                  <a:pt x="643019" y="833207"/>
                </a:lnTo>
                <a:lnTo>
                  <a:pt x="593556" y="845793"/>
                </a:lnTo>
                <a:lnTo>
                  <a:pt x="544093" y="858378"/>
                </a:lnTo>
                <a:lnTo>
                  <a:pt x="494630" y="870963"/>
                </a:lnTo>
                <a:lnTo>
                  <a:pt x="445167" y="883549"/>
                </a:lnTo>
                <a:lnTo>
                  <a:pt x="395704" y="896134"/>
                </a:lnTo>
                <a:lnTo>
                  <a:pt x="346241" y="908719"/>
                </a:lnTo>
                <a:lnTo>
                  <a:pt x="296778" y="921304"/>
                </a:lnTo>
                <a:lnTo>
                  <a:pt x="247315" y="933890"/>
                </a:lnTo>
                <a:lnTo>
                  <a:pt x="197852" y="946475"/>
                </a:lnTo>
                <a:lnTo>
                  <a:pt x="148389" y="959060"/>
                </a:lnTo>
                <a:lnTo>
                  <a:pt x="98926" y="971646"/>
                </a:lnTo>
                <a:lnTo>
                  <a:pt x="49463" y="984231"/>
                </a:lnTo>
                <a:lnTo>
                  <a:pt x="0" y="99681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343258" y="6564522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5" h="97790">
                <a:moveTo>
                  <a:pt x="0" y="0"/>
                </a:moveTo>
                <a:lnTo>
                  <a:pt x="24815" y="97410"/>
                </a:lnTo>
                <a:lnTo>
                  <a:pt x="109839" y="2391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421686" y="5946415"/>
            <a:ext cx="1069737" cy="1069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453098" y="5956886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8161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3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421686" y="8509741"/>
            <a:ext cx="1069737" cy="1069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453098" y="8520211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83515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45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144872" y="5276917"/>
            <a:ext cx="560705" cy="1758314"/>
          </a:xfrm>
          <a:custGeom>
            <a:avLst/>
            <a:gdLst/>
            <a:ahLst/>
            <a:cxnLst/>
            <a:rect l="l" t="t" r="r" b="b"/>
            <a:pathLst>
              <a:path w="560704" h="1758315">
                <a:moveTo>
                  <a:pt x="560471" y="0"/>
                </a:moveTo>
                <a:lnTo>
                  <a:pt x="545124" y="48132"/>
                </a:lnTo>
                <a:lnTo>
                  <a:pt x="529776" y="96264"/>
                </a:lnTo>
                <a:lnTo>
                  <a:pt x="514429" y="144396"/>
                </a:lnTo>
                <a:lnTo>
                  <a:pt x="499082" y="192528"/>
                </a:lnTo>
                <a:lnTo>
                  <a:pt x="483734" y="240660"/>
                </a:lnTo>
                <a:lnTo>
                  <a:pt x="468387" y="288792"/>
                </a:lnTo>
                <a:lnTo>
                  <a:pt x="453039" y="336924"/>
                </a:lnTo>
                <a:lnTo>
                  <a:pt x="437692" y="385056"/>
                </a:lnTo>
                <a:lnTo>
                  <a:pt x="422345" y="433188"/>
                </a:lnTo>
                <a:lnTo>
                  <a:pt x="406997" y="481320"/>
                </a:lnTo>
                <a:lnTo>
                  <a:pt x="391650" y="529452"/>
                </a:lnTo>
                <a:lnTo>
                  <a:pt x="376303" y="577584"/>
                </a:lnTo>
                <a:lnTo>
                  <a:pt x="360955" y="625717"/>
                </a:lnTo>
                <a:lnTo>
                  <a:pt x="345608" y="673849"/>
                </a:lnTo>
                <a:lnTo>
                  <a:pt x="330260" y="721981"/>
                </a:lnTo>
                <a:lnTo>
                  <a:pt x="314913" y="770113"/>
                </a:lnTo>
                <a:lnTo>
                  <a:pt x="299566" y="818245"/>
                </a:lnTo>
                <a:lnTo>
                  <a:pt x="284218" y="866377"/>
                </a:lnTo>
                <a:lnTo>
                  <a:pt x="268871" y="914509"/>
                </a:lnTo>
                <a:lnTo>
                  <a:pt x="253523" y="962641"/>
                </a:lnTo>
                <a:lnTo>
                  <a:pt x="238176" y="1010773"/>
                </a:lnTo>
                <a:lnTo>
                  <a:pt x="222829" y="1058905"/>
                </a:lnTo>
                <a:lnTo>
                  <a:pt x="207481" y="1107037"/>
                </a:lnTo>
                <a:lnTo>
                  <a:pt x="192134" y="1155169"/>
                </a:lnTo>
                <a:lnTo>
                  <a:pt x="176786" y="1203301"/>
                </a:lnTo>
                <a:lnTo>
                  <a:pt x="161439" y="1251433"/>
                </a:lnTo>
                <a:lnTo>
                  <a:pt x="146092" y="1299565"/>
                </a:lnTo>
                <a:lnTo>
                  <a:pt x="130744" y="1347697"/>
                </a:lnTo>
                <a:lnTo>
                  <a:pt x="115397" y="1395829"/>
                </a:lnTo>
                <a:lnTo>
                  <a:pt x="100050" y="1443961"/>
                </a:lnTo>
                <a:lnTo>
                  <a:pt x="84702" y="1492093"/>
                </a:lnTo>
                <a:lnTo>
                  <a:pt x="69355" y="1540225"/>
                </a:lnTo>
                <a:lnTo>
                  <a:pt x="54007" y="1588357"/>
                </a:lnTo>
                <a:lnTo>
                  <a:pt x="38660" y="1636489"/>
                </a:lnTo>
                <a:lnTo>
                  <a:pt x="23313" y="1684621"/>
                </a:lnTo>
                <a:lnTo>
                  <a:pt x="7965" y="1732753"/>
                </a:lnTo>
                <a:lnTo>
                  <a:pt x="0" y="1757737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051064" y="6977264"/>
            <a:ext cx="203835" cy="236220"/>
          </a:xfrm>
          <a:custGeom>
            <a:avLst/>
            <a:gdLst/>
            <a:ahLst/>
            <a:cxnLst/>
            <a:rect l="l" t="t" r="r" b="b"/>
            <a:pathLst>
              <a:path w="203834" h="236220">
                <a:moveTo>
                  <a:pt x="0" y="0"/>
                </a:moveTo>
                <a:lnTo>
                  <a:pt x="36867" y="235961"/>
                </a:lnTo>
                <a:lnTo>
                  <a:pt x="203512" y="6489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421686" y="7228072"/>
            <a:ext cx="1069737" cy="1069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453098" y="7238544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7780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0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359137" y="7202754"/>
            <a:ext cx="1120384" cy="1120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753721" y="7400687"/>
            <a:ext cx="26892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1842770" algn="l"/>
              </a:tabLst>
            </a:pPr>
            <a:r>
              <a:rPr sz="4100" spc="-65" dirty="0">
                <a:latin typeface="Arial"/>
                <a:cs typeface="Arial"/>
              </a:rPr>
              <a:t>A	</a:t>
            </a:r>
            <a:r>
              <a:rPr sz="4100" spc="50" dirty="0">
                <a:latin typeface="Arial"/>
                <a:cs typeface="Arial"/>
              </a:rPr>
              <a:t>LB</a:t>
            </a:r>
            <a:endParaRPr sz="41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448110" y="7742004"/>
            <a:ext cx="3915410" cy="0"/>
          </a:xfrm>
          <a:custGeom>
            <a:avLst/>
            <a:gdLst/>
            <a:ahLst/>
            <a:cxnLst/>
            <a:rect l="l" t="t" r="r" b="b"/>
            <a:pathLst>
              <a:path w="3915409">
                <a:moveTo>
                  <a:pt x="3914938" y="0"/>
                </a:moveTo>
                <a:lnTo>
                  <a:pt x="3853761" y="0"/>
                </a:lnTo>
                <a:lnTo>
                  <a:pt x="3803055" y="0"/>
                </a:lnTo>
                <a:lnTo>
                  <a:pt x="3752350" y="0"/>
                </a:lnTo>
                <a:lnTo>
                  <a:pt x="3701644" y="0"/>
                </a:lnTo>
                <a:lnTo>
                  <a:pt x="3650938" y="0"/>
                </a:lnTo>
                <a:lnTo>
                  <a:pt x="3600231" y="0"/>
                </a:lnTo>
                <a:lnTo>
                  <a:pt x="3549525" y="0"/>
                </a:lnTo>
                <a:lnTo>
                  <a:pt x="3498819" y="0"/>
                </a:lnTo>
                <a:lnTo>
                  <a:pt x="3448113" y="0"/>
                </a:lnTo>
                <a:lnTo>
                  <a:pt x="3397407" y="0"/>
                </a:lnTo>
                <a:lnTo>
                  <a:pt x="3346700" y="0"/>
                </a:lnTo>
                <a:lnTo>
                  <a:pt x="3295994" y="0"/>
                </a:lnTo>
                <a:lnTo>
                  <a:pt x="3245287" y="0"/>
                </a:lnTo>
                <a:lnTo>
                  <a:pt x="3194581" y="0"/>
                </a:lnTo>
                <a:lnTo>
                  <a:pt x="3143874" y="0"/>
                </a:lnTo>
                <a:lnTo>
                  <a:pt x="3093168" y="0"/>
                </a:lnTo>
                <a:lnTo>
                  <a:pt x="3042461" y="0"/>
                </a:lnTo>
                <a:lnTo>
                  <a:pt x="2991754" y="0"/>
                </a:lnTo>
                <a:lnTo>
                  <a:pt x="2941047" y="0"/>
                </a:lnTo>
                <a:lnTo>
                  <a:pt x="2890341" y="0"/>
                </a:lnTo>
                <a:lnTo>
                  <a:pt x="2839634" y="0"/>
                </a:lnTo>
                <a:lnTo>
                  <a:pt x="2788927" y="0"/>
                </a:lnTo>
                <a:lnTo>
                  <a:pt x="2738220" y="0"/>
                </a:lnTo>
                <a:lnTo>
                  <a:pt x="2687513" y="0"/>
                </a:lnTo>
                <a:lnTo>
                  <a:pt x="2636806" y="0"/>
                </a:lnTo>
                <a:lnTo>
                  <a:pt x="2586099" y="0"/>
                </a:lnTo>
                <a:lnTo>
                  <a:pt x="2535392" y="0"/>
                </a:lnTo>
                <a:lnTo>
                  <a:pt x="2484684" y="0"/>
                </a:lnTo>
                <a:lnTo>
                  <a:pt x="2433977" y="0"/>
                </a:lnTo>
                <a:lnTo>
                  <a:pt x="2383270" y="0"/>
                </a:lnTo>
                <a:lnTo>
                  <a:pt x="2332563" y="0"/>
                </a:lnTo>
                <a:lnTo>
                  <a:pt x="2281855" y="0"/>
                </a:lnTo>
                <a:lnTo>
                  <a:pt x="2231148" y="0"/>
                </a:lnTo>
                <a:lnTo>
                  <a:pt x="2180441" y="0"/>
                </a:lnTo>
                <a:lnTo>
                  <a:pt x="2129733" y="0"/>
                </a:lnTo>
                <a:lnTo>
                  <a:pt x="2079026" y="0"/>
                </a:lnTo>
                <a:lnTo>
                  <a:pt x="2028318" y="0"/>
                </a:lnTo>
                <a:lnTo>
                  <a:pt x="1977611" y="0"/>
                </a:lnTo>
                <a:lnTo>
                  <a:pt x="1926903" y="0"/>
                </a:lnTo>
                <a:lnTo>
                  <a:pt x="1876195" y="0"/>
                </a:lnTo>
                <a:lnTo>
                  <a:pt x="1825488" y="0"/>
                </a:lnTo>
                <a:lnTo>
                  <a:pt x="1774780" y="0"/>
                </a:lnTo>
                <a:lnTo>
                  <a:pt x="1724072" y="0"/>
                </a:lnTo>
                <a:lnTo>
                  <a:pt x="1673365" y="0"/>
                </a:lnTo>
                <a:lnTo>
                  <a:pt x="1622657" y="0"/>
                </a:lnTo>
                <a:lnTo>
                  <a:pt x="1571949" y="0"/>
                </a:lnTo>
                <a:lnTo>
                  <a:pt x="1521241" y="0"/>
                </a:lnTo>
                <a:lnTo>
                  <a:pt x="1470534" y="0"/>
                </a:lnTo>
                <a:lnTo>
                  <a:pt x="1419826" y="0"/>
                </a:lnTo>
                <a:lnTo>
                  <a:pt x="1369118" y="0"/>
                </a:lnTo>
                <a:lnTo>
                  <a:pt x="1318410" y="0"/>
                </a:lnTo>
                <a:lnTo>
                  <a:pt x="1267702" y="0"/>
                </a:lnTo>
                <a:lnTo>
                  <a:pt x="1216994" y="0"/>
                </a:lnTo>
                <a:lnTo>
                  <a:pt x="1166286" y="0"/>
                </a:lnTo>
                <a:lnTo>
                  <a:pt x="1115578" y="0"/>
                </a:lnTo>
                <a:lnTo>
                  <a:pt x="1064870" y="0"/>
                </a:lnTo>
                <a:lnTo>
                  <a:pt x="1014162" y="0"/>
                </a:lnTo>
                <a:lnTo>
                  <a:pt x="963454" y="0"/>
                </a:lnTo>
                <a:lnTo>
                  <a:pt x="912746" y="0"/>
                </a:lnTo>
                <a:lnTo>
                  <a:pt x="862038" y="0"/>
                </a:lnTo>
                <a:lnTo>
                  <a:pt x="811330" y="0"/>
                </a:lnTo>
                <a:lnTo>
                  <a:pt x="760622" y="0"/>
                </a:lnTo>
                <a:lnTo>
                  <a:pt x="709914" y="0"/>
                </a:lnTo>
                <a:lnTo>
                  <a:pt x="659206" y="0"/>
                </a:lnTo>
                <a:lnTo>
                  <a:pt x="608497" y="0"/>
                </a:lnTo>
                <a:lnTo>
                  <a:pt x="557789" y="0"/>
                </a:lnTo>
                <a:lnTo>
                  <a:pt x="507081" y="0"/>
                </a:lnTo>
                <a:lnTo>
                  <a:pt x="456373" y="0"/>
                </a:lnTo>
                <a:lnTo>
                  <a:pt x="405665" y="0"/>
                </a:lnTo>
                <a:lnTo>
                  <a:pt x="354957" y="0"/>
                </a:lnTo>
                <a:lnTo>
                  <a:pt x="304249" y="0"/>
                </a:lnTo>
                <a:lnTo>
                  <a:pt x="253540" y="0"/>
                </a:lnTo>
                <a:lnTo>
                  <a:pt x="202832" y="0"/>
                </a:lnTo>
                <a:lnTo>
                  <a:pt x="152124" y="0"/>
                </a:lnTo>
                <a:lnTo>
                  <a:pt x="101416" y="0"/>
                </a:lnTo>
                <a:lnTo>
                  <a:pt x="50708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352577" y="769174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448110" y="7876545"/>
            <a:ext cx="3917950" cy="996950"/>
          </a:xfrm>
          <a:custGeom>
            <a:avLst/>
            <a:gdLst/>
            <a:ahLst/>
            <a:cxnLst/>
            <a:rect l="l" t="t" r="r" b="b"/>
            <a:pathLst>
              <a:path w="3917950" h="996950">
                <a:moveTo>
                  <a:pt x="3917723" y="996816"/>
                </a:moveTo>
                <a:lnTo>
                  <a:pt x="3858114" y="981649"/>
                </a:lnTo>
                <a:lnTo>
                  <a:pt x="3808652" y="969064"/>
                </a:lnTo>
                <a:lnTo>
                  <a:pt x="3759189" y="956479"/>
                </a:lnTo>
                <a:lnTo>
                  <a:pt x="3709726" y="943894"/>
                </a:lnTo>
                <a:lnTo>
                  <a:pt x="3660264" y="931308"/>
                </a:lnTo>
                <a:lnTo>
                  <a:pt x="3610801" y="918723"/>
                </a:lnTo>
                <a:lnTo>
                  <a:pt x="3561338" y="906138"/>
                </a:lnTo>
                <a:lnTo>
                  <a:pt x="3511875" y="893553"/>
                </a:lnTo>
                <a:lnTo>
                  <a:pt x="3462413" y="880968"/>
                </a:lnTo>
                <a:lnTo>
                  <a:pt x="3412950" y="868383"/>
                </a:lnTo>
                <a:lnTo>
                  <a:pt x="3363487" y="855797"/>
                </a:lnTo>
                <a:lnTo>
                  <a:pt x="3314024" y="843212"/>
                </a:lnTo>
                <a:lnTo>
                  <a:pt x="3264561" y="830627"/>
                </a:lnTo>
                <a:lnTo>
                  <a:pt x="3215099" y="818042"/>
                </a:lnTo>
                <a:lnTo>
                  <a:pt x="3165636" y="805457"/>
                </a:lnTo>
                <a:lnTo>
                  <a:pt x="3116173" y="792871"/>
                </a:lnTo>
                <a:lnTo>
                  <a:pt x="3066710" y="780286"/>
                </a:lnTo>
                <a:lnTo>
                  <a:pt x="3017247" y="767701"/>
                </a:lnTo>
                <a:lnTo>
                  <a:pt x="2967784" y="755116"/>
                </a:lnTo>
                <a:lnTo>
                  <a:pt x="2918321" y="742531"/>
                </a:lnTo>
                <a:lnTo>
                  <a:pt x="2868858" y="729945"/>
                </a:lnTo>
                <a:lnTo>
                  <a:pt x="2819395" y="717360"/>
                </a:lnTo>
                <a:lnTo>
                  <a:pt x="2769932" y="704775"/>
                </a:lnTo>
                <a:lnTo>
                  <a:pt x="2720469" y="692190"/>
                </a:lnTo>
                <a:lnTo>
                  <a:pt x="2671006" y="679604"/>
                </a:lnTo>
                <a:lnTo>
                  <a:pt x="2621543" y="667019"/>
                </a:lnTo>
                <a:lnTo>
                  <a:pt x="2572080" y="654434"/>
                </a:lnTo>
                <a:lnTo>
                  <a:pt x="2522617" y="641849"/>
                </a:lnTo>
                <a:lnTo>
                  <a:pt x="2473154" y="629264"/>
                </a:lnTo>
                <a:lnTo>
                  <a:pt x="2423691" y="616678"/>
                </a:lnTo>
                <a:lnTo>
                  <a:pt x="2374228" y="604093"/>
                </a:lnTo>
                <a:lnTo>
                  <a:pt x="2324765" y="591508"/>
                </a:lnTo>
                <a:lnTo>
                  <a:pt x="2275302" y="578923"/>
                </a:lnTo>
                <a:lnTo>
                  <a:pt x="2225839" y="566337"/>
                </a:lnTo>
                <a:lnTo>
                  <a:pt x="2176376" y="553752"/>
                </a:lnTo>
                <a:lnTo>
                  <a:pt x="2126913" y="541167"/>
                </a:lnTo>
                <a:lnTo>
                  <a:pt x="2077450" y="528582"/>
                </a:lnTo>
                <a:lnTo>
                  <a:pt x="2027987" y="515996"/>
                </a:lnTo>
                <a:lnTo>
                  <a:pt x="1978524" y="503411"/>
                </a:lnTo>
                <a:lnTo>
                  <a:pt x="1929061" y="490826"/>
                </a:lnTo>
                <a:lnTo>
                  <a:pt x="1879597" y="478240"/>
                </a:lnTo>
                <a:lnTo>
                  <a:pt x="1830134" y="465655"/>
                </a:lnTo>
                <a:lnTo>
                  <a:pt x="1780671" y="453070"/>
                </a:lnTo>
                <a:lnTo>
                  <a:pt x="1731208" y="440485"/>
                </a:lnTo>
                <a:lnTo>
                  <a:pt x="1681745" y="427899"/>
                </a:lnTo>
                <a:lnTo>
                  <a:pt x="1632282" y="415314"/>
                </a:lnTo>
                <a:lnTo>
                  <a:pt x="1582819" y="402729"/>
                </a:lnTo>
                <a:lnTo>
                  <a:pt x="1533356" y="390144"/>
                </a:lnTo>
                <a:lnTo>
                  <a:pt x="1483892" y="377558"/>
                </a:lnTo>
                <a:lnTo>
                  <a:pt x="1434429" y="364973"/>
                </a:lnTo>
                <a:lnTo>
                  <a:pt x="1384966" y="352388"/>
                </a:lnTo>
                <a:lnTo>
                  <a:pt x="1335503" y="339802"/>
                </a:lnTo>
                <a:lnTo>
                  <a:pt x="1286040" y="327217"/>
                </a:lnTo>
                <a:lnTo>
                  <a:pt x="1236577" y="314632"/>
                </a:lnTo>
                <a:lnTo>
                  <a:pt x="1187114" y="302047"/>
                </a:lnTo>
                <a:lnTo>
                  <a:pt x="1137650" y="289461"/>
                </a:lnTo>
                <a:lnTo>
                  <a:pt x="1088187" y="276876"/>
                </a:lnTo>
                <a:lnTo>
                  <a:pt x="1038724" y="264291"/>
                </a:lnTo>
                <a:lnTo>
                  <a:pt x="989261" y="251705"/>
                </a:lnTo>
                <a:lnTo>
                  <a:pt x="939798" y="239120"/>
                </a:lnTo>
                <a:lnTo>
                  <a:pt x="890335" y="226535"/>
                </a:lnTo>
                <a:lnTo>
                  <a:pt x="840872" y="213950"/>
                </a:lnTo>
                <a:lnTo>
                  <a:pt x="791409" y="201364"/>
                </a:lnTo>
                <a:lnTo>
                  <a:pt x="741945" y="188779"/>
                </a:lnTo>
                <a:lnTo>
                  <a:pt x="692482" y="176194"/>
                </a:lnTo>
                <a:lnTo>
                  <a:pt x="643019" y="163608"/>
                </a:lnTo>
                <a:lnTo>
                  <a:pt x="593556" y="151023"/>
                </a:lnTo>
                <a:lnTo>
                  <a:pt x="544093" y="138438"/>
                </a:lnTo>
                <a:lnTo>
                  <a:pt x="494630" y="125853"/>
                </a:lnTo>
                <a:lnTo>
                  <a:pt x="445167" y="113267"/>
                </a:lnTo>
                <a:lnTo>
                  <a:pt x="395704" y="100682"/>
                </a:lnTo>
                <a:lnTo>
                  <a:pt x="346241" y="88097"/>
                </a:lnTo>
                <a:lnTo>
                  <a:pt x="296778" y="75511"/>
                </a:lnTo>
                <a:lnTo>
                  <a:pt x="247315" y="62926"/>
                </a:lnTo>
                <a:lnTo>
                  <a:pt x="197852" y="50341"/>
                </a:lnTo>
                <a:lnTo>
                  <a:pt x="148389" y="37755"/>
                </a:lnTo>
                <a:lnTo>
                  <a:pt x="98926" y="25170"/>
                </a:lnTo>
                <a:lnTo>
                  <a:pt x="49463" y="12585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343258" y="8822077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5" h="97790">
                <a:moveTo>
                  <a:pt x="24815" y="0"/>
                </a:moveTo>
                <a:lnTo>
                  <a:pt x="0" y="97410"/>
                </a:lnTo>
                <a:lnTo>
                  <a:pt x="109839" y="73484"/>
                </a:lnTo>
                <a:lnTo>
                  <a:pt x="248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7415" y="7742004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45783" y="0"/>
                </a:lnTo>
                <a:lnTo>
                  <a:pt x="91566" y="0"/>
                </a:lnTo>
                <a:lnTo>
                  <a:pt x="137348" y="0"/>
                </a:lnTo>
                <a:lnTo>
                  <a:pt x="183131" y="0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67228" y="961092"/>
            <a:ext cx="857821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70" dirty="0"/>
              <a:t>Problems</a:t>
            </a:r>
            <a:r>
              <a:rPr spc="-645" dirty="0"/>
              <a:t> </a:t>
            </a:r>
            <a:r>
              <a:rPr spc="-355" dirty="0"/>
              <a:t>caused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712715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4413" y="3631167"/>
            <a:ext cx="835405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30" dirty="0">
                <a:latin typeface="Arial"/>
                <a:cs typeface="Arial"/>
              </a:rPr>
              <a:t>Addressability </a:t>
            </a:r>
            <a:r>
              <a:rPr sz="4100" spc="-15" dirty="0">
                <a:latin typeface="Arial"/>
                <a:cs typeface="Arial"/>
              </a:rPr>
              <a:t>i.e. </a:t>
            </a:r>
            <a:r>
              <a:rPr sz="4100" spc="5" dirty="0">
                <a:latin typeface="Arial"/>
                <a:cs typeface="Arial"/>
              </a:rPr>
              <a:t>service</a:t>
            </a:r>
            <a:r>
              <a:rPr sz="4100" spc="-15" dirty="0">
                <a:latin typeface="Arial"/>
                <a:cs typeface="Arial"/>
              </a:rPr>
              <a:t> </a:t>
            </a:r>
            <a:r>
              <a:rPr sz="4100" spc="40" dirty="0">
                <a:latin typeface="Arial"/>
                <a:cs typeface="Arial"/>
              </a:rPr>
              <a:t>discovery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811" y="4958750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4413" y="4877203"/>
            <a:ext cx="1562735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60" dirty="0">
                <a:latin typeface="Arial"/>
                <a:cs typeface="Arial"/>
              </a:rPr>
              <a:t>Monitoring </a:t>
            </a:r>
            <a:r>
              <a:rPr sz="4100" spc="35" dirty="0">
                <a:latin typeface="Arial"/>
                <a:cs typeface="Arial"/>
              </a:rPr>
              <a:t>and </a:t>
            </a:r>
            <a:r>
              <a:rPr sz="4100" spc="40" dirty="0">
                <a:latin typeface="Arial"/>
                <a:cs typeface="Arial"/>
              </a:rPr>
              <a:t>instrumentation </a:t>
            </a:r>
            <a:r>
              <a:rPr sz="4100" spc="20" dirty="0">
                <a:latin typeface="Arial"/>
                <a:cs typeface="Arial"/>
              </a:rPr>
              <a:t>— </a:t>
            </a:r>
            <a:r>
              <a:rPr sz="4100" spc="25" dirty="0">
                <a:latin typeface="Arial"/>
                <a:cs typeface="Arial"/>
              </a:rPr>
              <a:t>tail </a:t>
            </a:r>
            <a:r>
              <a:rPr sz="4100" spc="110" dirty="0">
                <a:latin typeface="Arial"/>
                <a:cs typeface="Arial"/>
              </a:rPr>
              <a:t>-f? </a:t>
            </a:r>
            <a:r>
              <a:rPr sz="4100" spc="20" dirty="0">
                <a:latin typeface="Arial"/>
                <a:cs typeface="Arial"/>
              </a:rPr>
              <a:t>Nagios </a:t>
            </a:r>
            <a:r>
              <a:rPr sz="4100" spc="-140" dirty="0">
                <a:latin typeface="Arial"/>
                <a:cs typeface="Arial"/>
              </a:rPr>
              <a:t>&amp; </a:t>
            </a:r>
            <a:r>
              <a:rPr sz="4100" spc="35" dirty="0">
                <a:latin typeface="Arial"/>
                <a:cs typeface="Arial"/>
              </a:rPr>
              <a:t>New </a:t>
            </a:r>
            <a:r>
              <a:rPr sz="4100" spc="-5" dirty="0">
                <a:latin typeface="Arial"/>
                <a:cs typeface="Arial"/>
              </a:rPr>
              <a:t>Relic?</a:t>
            </a:r>
            <a:r>
              <a:rPr sz="4100" spc="-160" dirty="0">
                <a:latin typeface="Arial"/>
                <a:cs typeface="Arial"/>
              </a:rPr>
              <a:t> </a:t>
            </a:r>
            <a:r>
              <a:rPr sz="4100" spc="-45" dirty="0">
                <a:latin typeface="Arial"/>
                <a:cs typeface="Arial"/>
              </a:rPr>
              <a:t>Ha!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1811" y="6204785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4413" y="6123238"/>
            <a:ext cx="463169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0" dirty="0">
                <a:latin typeface="Arial"/>
                <a:cs typeface="Arial"/>
              </a:rPr>
              <a:t>Distributed</a:t>
            </a:r>
            <a:r>
              <a:rPr sz="4100" spc="-60" dirty="0"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tracing?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1811" y="7450821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4413" y="7369274"/>
            <a:ext cx="403097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0" dirty="0">
                <a:latin typeface="Arial"/>
                <a:cs typeface="Arial"/>
              </a:rPr>
              <a:t>Build</a:t>
            </a:r>
            <a:r>
              <a:rPr sz="4100" spc="-35" dirty="0"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pipelines??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1811" y="8696856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24413" y="8615309"/>
            <a:ext cx="28086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latin typeface="Arial"/>
                <a:cs typeface="Arial"/>
              </a:rPr>
              <a:t>Security???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96844" y="5817540"/>
            <a:ext cx="5056505" cy="3849370"/>
          </a:xfrm>
          <a:custGeom>
            <a:avLst/>
            <a:gdLst/>
            <a:ahLst/>
            <a:cxnLst/>
            <a:rect l="l" t="t" r="r" b="b"/>
            <a:pathLst>
              <a:path w="5056505" h="3849370">
                <a:moveTo>
                  <a:pt x="0" y="0"/>
                </a:moveTo>
                <a:lnTo>
                  <a:pt x="5056327" y="0"/>
                </a:lnTo>
                <a:lnTo>
                  <a:pt x="5056327" y="3848919"/>
                </a:lnTo>
                <a:lnTo>
                  <a:pt x="0" y="3848919"/>
                </a:lnTo>
                <a:lnTo>
                  <a:pt x="0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96844" y="5817540"/>
            <a:ext cx="5056505" cy="3849370"/>
          </a:xfrm>
          <a:custGeom>
            <a:avLst/>
            <a:gdLst/>
            <a:ahLst/>
            <a:cxnLst/>
            <a:rect l="l" t="t" r="r" b="b"/>
            <a:pathLst>
              <a:path w="5056505" h="3849370">
                <a:moveTo>
                  <a:pt x="0" y="0"/>
                </a:moveTo>
                <a:lnTo>
                  <a:pt x="5056327" y="0"/>
                </a:lnTo>
                <a:lnTo>
                  <a:pt x="5056327" y="3848919"/>
                </a:lnTo>
                <a:lnTo>
                  <a:pt x="0" y="3848919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476211" y="9191207"/>
            <a:ext cx="70167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Arial"/>
                <a:cs typeface="Arial"/>
              </a:rPr>
              <a:t>Host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75654" y="961092"/>
            <a:ext cx="1174559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70" dirty="0"/>
              <a:t>Per-host </a:t>
            </a:r>
            <a:r>
              <a:rPr spc="-440" dirty="0"/>
              <a:t>load</a:t>
            </a:r>
            <a:r>
              <a:rPr spc="-825" dirty="0"/>
              <a:t> </a:t>
            </a:r>
            <a:r>
              <a:rPr spc="-345" dirty="0"/>
              <a:t>balancers</a:t>
            </a:r>
          </a:p>
        </p:txBody>
      </p:sp>
      <p:sp>
        <p:nvSpPr>
          <p:cNvPr id="6" name="object 6"/>
          <p:cNvSpPr/>
          <p:nvPr/>
        </p:nvSpPr>
        <p:spPr>
          <a:xfrm>
            <a:off x="5612677" y="6449866"/>
            <a:ext cx="2626150" cy="2626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44089" y="6460337"/>
            <a:ext cx="2563495" cy="2563495"/>
          </a:xfrm>
          <a:prstGeom prst="rect">
            <a:avLst/>
          </a:prstGeom>
          <a:solidFill>
            <a:srgbClr val="EC5D57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6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4100" spc="-65" dirty="0">
                <a:latin typeface="Arial"/>
                <a:cs typeface="Arial"/>
              </a:rPr>
              <a:t>A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69090" y="3404430"/>
            <a:ext cx="5666225" cy="1924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00503" y="3414901"/>
            <a:ext cx="5603875" cy="1862455"/>
          </a:xfrm>
          <a:prstGeom prst="rect">
            <a:avLst/>
          </a:prstGeom>
          <a:solidFill>
            <a:srgbClr val="70BF41"/>
          </a:solidFill>
        </p:spPr>
        <p:txBody>
          <a:bodyPr vert="horz" wrap="square" lIns="0" tIns="37846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2980"/>
              </a:spcBef>
            </a:pPr>
            <a:r>
              <a:rPr sz="4100" spc="5" dirty="0">
                <a:latin typeface="Arial"/>
                <a:cs typeface="Arial"/>
              </a:rPr>
              <a:t>Registry</a:t>
            </a:r>
            <a:endParaRPr sz="41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20"/>
              </a:spcBef>
            </a:pPr>
            <a:r>
              <a:rPr sz="2950" spc="15" dirty="0">
                <a:latin typeface="Arial"/>
                <a:cs typeface="Arial"/>
              </a:rPr>
              <a:t>Consul, </a:t>
            </a:r>
            <a:r>
              <a:rPr sz="2950" spc="60" dirty="0">
                <a:latin typeface="Arial"/>
                <a:cs typeface="Arial"/>
              </a:rPr>
              <a:t>etcd,</a:t>
            </a:r>
            <a:r>
              <a:rPr sz="2950" spc="-25" dirty="0">
                <a:latin typeface="Arial"/>
                <a:cs typeface="Arial"/>
              </a:rPr>
              <a:t> </a:t>
            </a:r>
            <a:r>
              <a:rPr sz="2950" spc="15" dirty="0">
                <a:latin typeface="Arial"/>
                <a:cs typeface="Arial"/>
              </a:rPr>
              <a:t>ZooKeeper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52050" y="6630902"/>
            <a:ext cx="3314700" cy="958850"/>
          </a:xfrm>
          <a:custGeom>
            <a:avLst/>
            <a:gdLst/>
            <a:ahLst/>
            <a:cxnLst/>
            <a:rect l="l" t="t" r="r" b="b"/>
            <a:pathLst>
              <a:path w="3314700" h="958850">
                <a:moveTo>
                  <a:pt x="3314537" y="0"/>
                </a:moveTo>
                <a:lnTo>
                  <a:pt x="3304485" y="2907"/>
                </a:lnTo>
                <a:lnTo>
                  <a:pt x="3255890" y="16956"/>
                </a:lnTo>
                <a:lnTo>
                  <a:pt x="3207295" y="31005"/>
                </a:lnTo>
                <a:lnTo>
                  <a:pt x="3158699" y="45054"/>
                </a:lnTo>
                <a:lnTo>
                  <a:pt x="3110104" y="59103"/>
                </a:lnTo>
                <a:lnTo>
                  <a:pt x="3061508" y="73152"/>
                </a:lnTo>
                <a:lnTo>
                  <a:pt x="3012913" y="87200"/>
                </a:lnTo>
                <a:lnTo>
                  <a:pt x="2964318" y="101249"/>
                </a:lnTo>
                <a:lnTo>
                  <a:pt x="2915722" y="115298"/>
                </a:lnTo>
                <a:lnTo>
                  <a:pt x="2867127" y="129347"/>
                </a:lnTo>
                <a:lnTo>
                  <a:pt x="2818531" y="143396"/>
                </a:lnTo>
                <a:lnTo>
                  <a:pt x="2769936" y="157445"/>
                </a:lnTo>
                <a:lnTo>
                  <a:pt x="2721341" y="171494"/>
                </a:lnTo>
                <a:lnTo>
                  <a:pt x="2672745" y="185542"/>
                </a:lnTo>
                <a:lnTo>
                  <a:pt x="2624150" y="199591"/>
                </a:lnTo>
                <a:lnTo>
                  <a:pt x="2575555" y="213640"/>
                </a:lnTo>
                <a:lnTo>
                  <a:pt x="2526959" y="227689"/>
                </a:lnTo>
                <a:lnTo>
                  <a:pt x="2478364" y="241738"/>
                </a:lnTo>
                <a:lnTo>
                  <a:pt x="2429768" y="255787"/>
                </a:lnTo>
                <a:lnTo>
                  <a:pt x="2381173" y="269836"/>
                </a:lnTo>
                <a:lnTo>
                  <a:pt x="2332578" y="283884"/>
                </a:lnTo>
                <a:lnTo>
                  <a:pt x="2283982" y="297933"/>
                </a:lnTo>
                <a:lnTo>
                  <a:pt x="2235387" y="311982"/>
                </a:lnTo>
                <a:lnTo>
                  <a:pt x="2186792" y="326031"/>
                </a:lnTo>
                <a:lnTo>
                  <a:pt x="2138196" y="340080"/>
                </a:lnTo>
                <a:lnTo>
                  <a:pt x="2089601" y="354129"/>
                </a:lnTo>
                <a:lnTo>
                  <a:pt x="2041005" y="368178"/>
                </a:lnTo>
                <a:lnTo>
                  <a:pt x="1992410" y="382227"/>
                </a:lnTo>
                <a:lnTo>
                  <a:pt x="1943815" y="396276"/>
                </a:lnTo>
                <a:lnTo>
                  <a:pt x="1895219" y="410324"/>
                </a:lnTo>
                <a:lnTo>
                  <a:pt x="1846624" y="424373"/>
                </a:lnTo>
                <a:lnTo>
                  <a:pt x="1798029" y="438422"/>
                </a:lnTo>
                <a:lnTo>
                  <a:pt x="1749433" y="452471"/>
                </a:lnTo>
                <a:lnTo>
                  <a:pt x="1700838" y="466520"/>
                </a:lnTo>
                <a:lnTo>
                  <a:pt x="1652242" y="480569"/>
                </a:lnTo>
                <a:lnTo>
                  <a:pt x="1603647" y="494618"/>
                </a:lnTo>
                <a:lnTo>
                  <a:pt x="1555052" y="508667"/>
                </a:lnTo>
                <a:lnTo>
                  <a:pt x="1506456" y="522716"/>
                </a:lnTo>
                <a:lnTo>
                  <a:pt x="1457861" y="536765"/>
                </a:lnTo>
                <a:lnTo>
                  <a:pt x="1409265" y="550814"/>
                </a:lnTo>
                <a:lnTo>
                  <a:pt x="1360670" y="564862"/>
                </a:lnTo>
                <a:lnTo>
                  <a:pt x="1312075" y="578911"/>
                </a:lnTo>
                <a:lnTo>
                  <a:pt x="1263479" y="592960"/>
                </a:lnTo>
                <a:lnTo>
                  <a:pt x="1214884" y="607009"/>
                </a:lnTo>
                <a:lnTo>
                  <a:pt x="1166289" y="621058"/>
                </a:lnTo>
                <a:lnTo>
                  <a:pt x="1117693" y="635107"/>
                </a:lnTo>
                <a:lnTo>
                  <a:pt x="1069098" y="649156"/>
                </a:lnTo>
                <a:lnTo>
                  <a:pt x="1020502" y="663205"/>
                </a:lnTo>
                <a:lnTo>
                  <a:pt x="971907" y="677254"/>
                </a:lnTo>
                <a:lnTo>
                  <a:pt x="923312" y="691303"/>
                </a:lnTo>
                <a:lnTo>
                  <a:pt x="874716" y="705352"/>
                </a:lnTo>
                <a:lnTo>
                  <a:pt x="826121" y="719401"/>
                </a:lnTo>
                <a:lnTo>
                  <a:pt x="777526" y="733450"/>
                </a:lnTo>
                <a:lnTo>
                  <a:pt x="728930" y="747499"/>
                </a:lnTo>
                <a:lnTo>
                  <a:pt x="680335" y="761547"/>
                </a:lnTo>
                <a:lnTo>
                  <a:pt x="631739" y="775596"/>
                </a:lnTo>
                <a:lnTo>
                  <a:pt x="583144" y="789645"/>
                </a:lnTo>
                <a:lnTo>
                  <a:pt x="534549" y="803694"/>
                </a:lnTo>
                <a:lnTo>
                  <a:pt x="485953" y="817743"/>
                </a:lnTo>
                <a:lnTo>
                  <a:pt x="437358" y="831792"/>
                </a:lnTo>
                <a:lnTo>
                  <a:pt x="388763" y="845841"/>
                </a:lnTo>
                <a:lnTo>
                  <a:pt x="340167" y="859890"/>
                </a:lnTo>
                <a:lnTo>
                  <a:pt x="291572" y="873939"/>
                </a:lnTo>
                <a:lnTo>
                  <a:pt x="242976" y="887988"/>
                </a:lnTo>
                <a:lnTo>
                  <a:pt x="194381" y="902037"/>
                </a:lnTo>
                <a:lnTo>
                  <a:pt x="145786" y="916086"/>
                </a:lnTo>
                <a:lnTo>
                  <a:pt x="97190" y="930135"/>
                </a:lnTo>
                <a:lnTo>
                  <a:pt x="48595" y="944184"/>
                </a:lnTo>
                <a:lnTo>
                  <a:pt x="0" y="958233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342630" y="6585527"/>
            <a:ext cx="110489" cy="97155"/>
          </a:xfrm>
          <a:custGeom>
            <a:avLst/>
            <a:gdLst/>
            <a:ahLst/>
            <a:cxnLst/>
            <a:rect l="l" t="t" r="r" b="b"/>
            <a:pathLst>
              <a:path w="110490" h="97154">
                <a:moveTo>
                  <a:pt x="0" y="0"/>
                </a:moveTo>
                <a:lnTo>
                  <a:pt x="27852" y="96562"/>
                </a:lnTo>
                <a:lnTo>
                  <a:pt x="110467" y="2036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421686" y="5946415"/>
            <a:ext cx="1069737" cy="1069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453098" y="5956886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8161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3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421686" y="8509741"/>
            <a:ext cx="1069737" cy="1069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453098" y="8520211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83515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45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24017" y="5276917"/>
            <a:ext cx="247015" cy="1751330"/>
          </a:xfrm>
          <a:custGeom>
            <a:avLst/>
            <a:gdLst/>
            <a:ahLst/>
            <a:cxnLst/>
            <a:rect l="l" t="t" r="r" b="b"/>
            <a:pathLst>
              <a:path w="247015" h="1751329">
                <a:moveTo>
                  <a:pt x="246894" y="0"/>
                </a:moveTo>
                <a:lnTo>
                  <a:pt x="239740" y="50728"/>
                </a:lnTo>
                <a:lnTo>
                  <a:pt x="232586" y="101457"/>
                </a:lnTo>
                <a:lnTo>
                  <a:pt x="225432" y="152186"/>
                </a:lnTo>
                <a:lnTo>
                  <a:pt x="218278" y="202915"/>
                </a:lnTo>
                <a:lnTo>
                  <a:pt x="211124" y="253644"/>
                </a:lnTo>
                <a:lnTo>
                  <a:pt x="203970" y="304373"/>
                </a:lnTo>
                <a:lnTo>
                  <a:pt x="196816" y="355103"/>
                </a:lnTo>
                <a:lnTo>
                  <a:pt x="189662" y="405832"/>
                </a:lnTo>
                <a:lnTo>
                  <a:pt x="182508" y="456561"/>
                </a:lnTo>
                <a:lnTo>
                  <a:pt x="175354" y="507290"/>
                </a:lnTo>
                <a:lnTo>
                  <a:pt x="168200" y="558019"/>
                </a:lnTo>
                <a:lnTo>
                  <a:pt x="161046" y="608748"/>
                </a:lnTo>
                <a:lnTo>
                  <a:pt x="153892" y="659477"/>
                </a:lnTo>
                <a:lnTo>
                  <a:pt x="146738" y="710206"/>
                </a:lnTo>
                <a:lnTo>
                  <a:pt x="139584" y="760935"/>
                </a:lnTo>
                <a:lnTo>
                  <a:pt x="132430" y="811664"/>
                </a:lnTo>
                <a:lnTo>
                  <a:pt x="125276" y="862393"/>
                </a:lnTo>
                <a:lnTo>
                  <a:pt x="118122" y="913122"/>
                </a:lnTo>
                <a:lnTo>
                  <a:pt x="110968" y="963851"/>
                </a:lnTo>
                <a:lnTo>
                  <a:pt x="103813" y="1014580"/>
                </a:lnTo>
                <a:lnTo>
                  <a:pt x="96659" y="1065309"/>
                </a:lnTo>
                <a:lnTo>
                  <a:pt x="89505" y="1116038"/>
                </a:lnTo>
                <a:lnTo>
                  <a:pt x="82351" y="1166767"/>
                </a:lnTo>
                <a:lnTo>
                  <a:pt x="75197" y="1217496"/>
                </a:lnTo>
                <a:lnTo>
                  <a:pt x="68043" y="1268225"/>
                </a:lnTo>
                <a:lnTo>
                  <a:pt x="60889" y="1318954"/>
                </a:lnTo>
                <a:lnTo>
                  <a:pt x="53735" y="1369683"/>
                </a:lnTo>
                <a:lnTo>
                  <a:pt x="46581" y="1420412"/>
                </a:lnTo>
                <a:lnTo>
                  <a:pt x="39427" y="1471141"/>
                </a:lnTo>
                <a:lnTo>
                  <a:pt x="32273" y="1521870"/>
                </a:lnTo>
                <a:lnTo>
                  <a:pt x="25119" y="1572599"/>
                </a:lnTo>
                <a:lnTo>
                  <a:pt x="17965" y="1623327"/>
                </a:lnTo>
                <a:lnTo>
                  <a:pt x="10811" y="1674056"/>
                </a:lnTo>
                <a:lnTo>
                  <a:pt x="3657" y="1724785"/>
                </a:lnTo>
                <a:lnTo>
                  <a:pt x="0" y="1750721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21908" y="6986792"/>
            <a:ext cx="212090" cy="226695"/>
          </a:xfrm>
          <a:custGeom>
            <a:avLst/>
            <a:gdLst/>
            <a:ahLst/>
            <a:cxnLst/>
            <a:rect l="l" t="t" r="r" b="b"/>
            <a:pathLst>
              <a:path w="212090" h="226695">
                <a:moveTo>
                  <a:pt x="0" y="0"/>
                </a:moveTo>
                <a:lnTo>
                  <a:pt x="75934" y="226432"/>
                </a:lnTo>
                <a:lnTo>
                  <a:pt x="211511" y="2983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421686" y="7228072"/>
            <a:ext cx="1069737" cy="1069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453098" y="7238544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7780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0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63077" y="7202754"/>
            <a:ext cx="1120384" cy="1120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999725" y="7218460"/>
            <a:ext cx="1047115" cy="1047115"/>
          </a:xfrm>
          <a:prstGeom prst="rect">
            <a:avLst/>
          </a:prstGeom>
          <a:solidFill>
            <a:srgbClr val="A6AAA9"/>
          </a:solidFill>
          <a:ln w="10470">
            <a:solidFill>
              <a:srgbClr val="000000"/>
            </a:solidFill>
          </a:ln>
        </p:spPr>
        <p:txBody>
          <a:bodyPr vert="horz" wrap="square" lIns="0" tIns="197485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1555"/>
              </a:spcBef>
            </a:pPr>
            <a:r>
              <a:rPr sz="4100" spc="50" dirty="0">
                <a:latin typeface="Arial"/>
                <a:cs typeface="Arial"/>
              </a:rPr>
              <a:t>LB</a:t>
            </a:r>
            <a:endParaRPr sz="41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052050" y="7742004"/>
            <a:ext cx="3311525" cy="0"/>
          </a:xfrm>
          <a:custGeom>
            <a:avLst/>
            <a:gdLst/>
            <a:ahLst/>
            <a:cxnLst/>
            <a:rect l="l" t="t" r="r" b="b"/>
            <a:pathLst>
              <a:path w="3311525">
                <a:moveTo>
                  <a:pt x="3310998" y="0"/>
                </a:moveTo>
                <a:lnTo>
                  <a:pt x="3249752" y="0"/>
                </a:lnTo>
                <a:lnTo>
                  <a:pt x="3198976" y="0"/>
                </a:lnTo>
                <a:lnTo>
                  <a:pt x="3148201" y="0"/>
                </a:lnTo>
                <a:lnTo>
                  <a:pt x="3097425" y="0"/>
                </a:lnTo>
                <a:lnTo>
                  <a:pt x="3046649" y="0"/>
                </a:lnTo>
                <a:lnTo>
                  <a:pt x="2995873" y="0"/>
                </a:lnTo>
                <a:lnTo>
                  <a:pt x="2945097" y="0"/>
                </a:lnTo>
                <a:lnTo>
                  <a:pt x="2894321" y="0"/>
                </a:lnTo>
                <a:lnTo>
                  <a:pt x="2843545" y="0"/>
                </a:lnTo>
                <a:lnTo>
                  <a:pt x="2792769" y="0"/>
                </a:lnTo>
                <a:lnTo>
                  <a:pt x="2741993" y="0"/>
                </a:lnTo>
                <a:lnTo>
                  <a:pt x="2691216" y="0"/>
                </a:lnTo>
                <a:lnTo>
                  <a:pt x="2640440" y="0"/>
                </a:lnTo>
                <a:lnTo>
                  <a:pt x="2589663" y="0"/>
                </a:lnTo>
                <a:lnTo>
                  <a:pt x="2538887" y="0"/>
                </a:lnTo>
                <a:lnTo>
                  <a:pt x="2488110" y="0"/>
                </a:lnTo>
                <a:lnTo>
                  <a:pt x="2437333" y="0"/>
                </a:lnTo>
                <a:lnTo>
                  <a:pt x="2386557" y="0"/>
                </a:lnTo>
                <a:lnTo>
                  <a:pt x="2335780" y="0"/>
                </a:lnTo>
                <a:lnTo>
                  <a:pt x="2285003" y="0"/>
                </a:lnTo>
                <a:lnTo>
                  <a:pt x="2234226" y="0"/>
                </a:lnTo>
                <a:lnTo>
                  <a:pt x="2183449" y="0"/>
                </a:lnTo>
                <a:lnTo>
                  <a:pt x="2132672" y="0"/>
                </a:lnTo>
                <a:lnTo>
                  <a:pt x="2081895" y="0"/>
                </a:lnTo>
                <a:lnTo>
                  <a:pt x="2031118" y="0"/>
                </a:lnTo>
                <a:lnTo>
                  <a:pt x="1980340" y="0"/>
                </a:lnTo>
                <a:lnTo>
                  <a:pt x="1929563" y="0"/>
                </a:lnTo>
                <a:lnTo>
                  <a:pt x="1878786" y="0"/>
                </a:lnTo>
                <a:lnTo>
                  <a:pt x="1828008" y="0"/>
                </a:lnTo>
                <a:lnTo>
                  <a:pt x="1777231" y="0"/>
                </a:lnTo>
                <a:lnTo>
                  <a:pt x="1726453" y="0"/>
                </a:lnTo>
                <a:lnTo>
                  <a:pt x="1675676" y="0"/>
                </a:lnTo>
                <a:lnTo>
                  <a:pt x="1624898" y="0"/>
                </a:lnTo>
                <a:lnTo>
                  <a:pt x="1574121" y="0"/>
                </a:lnTo>
                <a:lnTo>
                  <a:pt x="1523343" y="0"/>
                </a:lnTo>
                <a:lnTo>
                  <a:pt x="1472565" y="0"/>
                </a:lnTo>
                <a:lnTo>
                  <a:pt x="1421787" y="0"/>
                </a:lnTo>
                <a:lnTo>
                  <a:pt x="1371010" y="0"/>
                </a:lnTo>
                <a:lnTo>
                  <a:pt x="1320232" y="0"/>
                </a:lnTo>
                <a:lnTo>
                  <a:pt x="1269454" y="0"/>
                </a:lnTo>
                <a:lnTo>
                  <a:pt x="1218676" y="0"/>
                </a:lnTo>
                <a:lnTo>
                  <a:pt x="1167898" y="0"/>
                </a:lnTo>
                <a:lnTo>
                  <a:pt x="1117120" y="0"/>
                </a:lnTo>
                <a:lnTo>
                  <a:pt x="1066342" y="0"/>
                </a:lnTo>
                <a:lnTo>
                  <a:pt x="1015564" y="0"/>
                </a:lnTo>
                <a:lnTo>
                  <a:pt x="964786" y="0"/>
                </a:lnTo>
                <a:lnTo>
                  <a:pt x="914008" y="0"/>
                </a:lnTo>
                <a:lnTo>
                  <a:pt x="863230" y="0"/>
                </a:lnTo>
                <a:lnTo>
                  <a:pt x="812452" y="0"/>
                </a:lnTo>
                <a:lnTo>
                  <a:pt x="761673" y="0"/>
                </a:lnTo>
                <a:lnTo>
                  <a:pt x="710895" y="0"/>
                </a:lnTo>
                <a:lnTo>
                  <a:pt x="660117" y="0"/>
                </a:lnTo>
                <a:lnTo>
                  <a:pt x="609339" y="0"/>
                </a:lnTo>
                <a:lnTo>
                  <a:pt x="558561" y="0"/>
                </a:lnTo>
                <a:lnTo>
                  <a:pt x="507782" y="0"/>
                </a:lnTo>
                <a:lnTo>
                  <a:pt x="457004" y="0"/>
                </a:lnTo>
                <a:lnTo>
                  <a:pt x="406226" y="0"/>
                </a:lnTo>
                <a:lnTo>
                  <a:pt x="355448" y="0"/>
                </a:lnTo>
                <a:lnTo>
                  <a:pt x="304669" y="0"/>
                </a:lnTo>
                <a:lnTo>
                  <a:pt x="253891" y="0"/>
                </a:lnTo>
                <a:lnTo>
                  <a:pt x="203113" y="0"/>
                </a:lnTo>
                <a:lnTo>
                  <a:pt x="152334" y="0"/>
                </a:lnTo>
                <a:lnTo>
                  <a:pt x="101556" y="0"/>
                </a:lnTo>
                <a:lnTo>
                  <a:pt x="50778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352577" y="769174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52050" y="7894869"/>
            <a:ext cx="3314700" cy="958850"/>
          </a:xfrm>
          <a:custGeom>
            <a:avLst/>
            <a:gdLst/>
            <a:ahLst/>
            <a:cxnLst/>
            <a:rect l="l" t="t" r="r" b="b"/>
            <a:pathLst>
              <a:path w="3314700" h="958850">
                <a:moveTo>
                  <a:pt x="3314537" y="958233"/>
                </a:moveTo>
                <a:lnTo>
                  <a:pt x="3304485" y="955324"/>
                </a:lnTo>
                <a:lnTo>
                  <a:pt x="3255890" y="941276"/>
                </a:lnTo>
                <a:lnTo>
                  <a:pt x="3207295" y="927227"/>
                </a:lnTo>
                <a:lnTo>
                  <a:pt x="3158699" y="913178"/>
                </a:lnTo>
                <a:lnTo>
                  <a:pt x="3110104" y="899129"/>
                </a:lnTo>
                <a:lnTo>
                  <a:pt x="3061508" y="885080"/>
                </a:lnTo>
                <a:lnTo>
                  <a:pt x="3012913" y="871031"/>
                </a:lnTo>
                <a:lnTo>
                  <a:pt x="2964318" y="856983"/>
                </a:lnTo>
                <a:lnTo>
                  <a:pt x="2915722" y="842934"/>
                </a:lnTo>
                <a:lnTo>
                  <a:pt x="2867127" y="828885"/>
                </a:lnTo>
                <a:lnTo>
                  <a:pt x="2818531" y="814836"/>
                </a:lnTo>
                <a:lnTo>
                  <a:pt x="2769936" y="800787"/>
                </a:lnTo>
                <a:lnTo>
                  <a:pt x="2721341" y="786738"/>
                </a:lnTo>
                <a:lnTo>
                  <a:pt x="2672745" y="772690"/>
                </a:lnTo>
                <a:lnTo>
                  <a:pt x="2624150" y="758641"/>
                </a:lnTo>
                <a:lnTo>
                  <a:pt x="2575555" y="744592"/>
                </a:lnTo>
                <a:lnTo>
                  <a:pt x="2526959" y="730543"/>
                </a:lnTo>
                <a:lnTo>
                  <a:pt x="2478364" y="716494"/>
                </a:lnTo>
                <a:lnTo>
                  <a:pt x="2429768" y="702445"/>
                </a:lnTo>
                <a:lnTo>
                  <a:pt x="2381173" y="688396"/>
                </a:lnTo>
                <a:lnTo>
                  <a:pt x="2332578" y="674348"/>
                </a:lnTo>
                <a:lnTo>
                  <a:pt x="2283982" y="660299"/>
                </a:lnTo>
                <a:lnTo>
                  <a:pt x="2235387" y="646250"/>
                </a:lnTo>
                <a:lnTo>
                  <a:pt x="2186792" y="632201"/>
                </a:lnTo>
                <a:lnTo>
                  <a:pt x="2138196" y="618152"/>
                </a:lnTo>
                <a:lnTo>
                  <a:pt x="2089601" y="604103"/>
                </a:lnTo>
                <a:lnTo>
                  <a:pt x="2041005" y="590054"/>
                </a:lnTo>
                <a:lnTo>
                  <a:pt x="1992410" y="576005"/>
                </a:lnTo>
                <a:lnTo>
                  <a:pt x="1943815" y="561956"/>
                </a:lnTo>
                <a:lnTo>
                  <a:pt x="1895219" y="547908"/>
                </a:lnTo>
                <a:lnTo>
                  <a:pt x="1846624" y="533859"/>
                </a:lnTo>
                <a:lnTo>
                  <a:pt x="1798029" y="519810"/>
                </a:lnTo>
                <a:lnTo>
                  <a:pt x="1749433" y="505761"/>
                </a:lnTo>
                <a:lnTo>
                  <a:pt x="1700838" y="491712"/>
                </a:lnTo>
                <a:lnTo>
                  <a:pt x="1652242" y="477663"/>
                </a:lnTo>
                <a:lnTo>
                  <a:pt x="1603647" y="463614"/>
                </a:lnTo>
                <a:lnTo>
                  <a:pt x="1555052" y="449565"/>
                </a:lnTo>
                <a:lnTo>
                  <a:pt x="1506456" y="435516"/>
                </a:lnTo>
                <a:lnTo>
                  <a:pt x="1457861" y="421467"/>
                </a:lnTo>
                <a:lnTo>
                  <a:pt x="1409265" y="407419"/>
                </a:lnTo>
                <a:lnTo>
                  <a:pt x="1360670" y="393370"/>
                </a:lnTo>
                <a:lnTo>
                  <a:pt x="1312075" y="379321"/>
                </a:lnTo>
                <a:lnTo>
                  <a:pt x="1263479" y="365272"/>
                </a:lnTo>
                <a:lnTo>
                  <a:pt x="1214884" y="351223"/>
                </a:lnTo>
                <a:lnTo>
                  <a:pt x="1166289" y="337174"/>
                </a:lnTo>
                <a:lnTo>
                  <a:pt x="1117693" y="323125"/>
                </a:lnTo>
                <a:lnTo>
                  <a:pt x="1069098" y="309076"/>
                </a:lnTo>
                <a:lnTo>
                  <a:pt x="1020502" y="295027"/>
                </a:lnTo>
                <a:lnTo>
                  <a:pt x="971907" y="280978"/>
                </a:lnTo>
                <a:lnTo>
                  <a:pt x="923312" y="266929"/>
                </a:lnTo>
                <a:lnTo>
                  <a:pt x="874716" y="252880"/>
                </a:lnTo>
                <a:lnTo>
                  <a:pt x="826121" y="238831"/>
                </a:lnTo>
                <a:lnTo>
                  <a:pt x="777526" y="224783"/>
                </a:lnTo>
                <a:lnTo>
                  <a:pt x="728930" y="210734"/>
                </a:lnTo>
                <a:lnTo>
                  <a:pt x="680335" y="196685"/>
                </a:lnTo>
                <a:lnTo>
                  <a:pt x="631739" y="182636"/>
                </a:lnTo>
                <a:lnTo>
                  <a:pt x="583144" y="168587"/>
                </a:lnTo>
                <a:lnTo>
                  <a:pt x="534549" y="154538"/>
                </a:lnTo>
                <a:lnTo>
                  <a:pt x="485953" y="140489"/>
                </a:lnTo>
                <a:lnTo>
                  <a:pt x="437358" y="126440"/>
                </a:lnTo>
                <a:lnTo>
                  <a:pt x="388763" y="112391"/>
                </a:lnTo>
                <a:lnTo>
                  <a:pt x="340167" y="98342"/>
                </a:lnTo>
                <a:lnTo>
                  <a:pt x="291572" y="84293"/>
                </a:lnTo>
                <a:lnTo>
                  <a:pt x="242976" y="70244"/>
                </a:lnTo>
                <a:lnTo>
                  <a:pt x="194381" y="56195"/>
                </a:lnTo>
                <a:lnTo>
                  <a:pt x="145786" y="42146"/>
                </a:lnTo>
                <a:lnTo>
                  <a:pt x="97190" y="28097"/>
                </a:lnTo>
                <a:lnTo>
                  <a:pt x="48595" y="14048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342630" y="8801910"/>
            <a:ext cx="110489" cy="97155"/>
          </a:xfrm>
          <a:custGeom>
            <a:avLst/>
            <a:gdLst/>
            <a:ahLst/>
            <a:cxnLst/>
            <a:rect l="l" t="t" r="r" b="b"/>
            <a:pathLst>
              <a:path w="110490" h="97154">
                <a:moveTo>
                  <a:pt x="27852" y="0"/>
                </a:moveTo>
                <a:lnTo>
                  <a:pt x="0" y="96572"/>
                </a:lnTo>
                <a:lnTo>
                  <a:pt x="110467" y="76207"/>
                </a:lnTo>
                <a:lnTo>
                  <a:pt x="278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07415" y="7742004"/>
            <a:ext cx="664845" cy="0"/>
          </a:xfrm>
          <a:custGeom>
            <a:avLst/>
            <a:gdLst/>
            <a:ahLst/>
            <a:cxnLst/>
            <a:rect l="l" t="t" r="r" b="b"/>
            <a:pathLst>
              <a:path w="664845">
                <a:moveTo>
                  <a:pt x="0" y="0"/>
                </a:moveTo>
                <a:lnTo>
                  <a:pt x="0" y="0"/>
                </a:lnTo>
                <a:lnTo>
                  <a:pt x="648859" y="0"/>
                </a:lnTo>
                <a:lnTo>
                  <a:pt x="664566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56274" y="7672897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10257" y="6155835"/>
            <a:ext cx="860317" cy="8603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441680" y="6166304"/>
            <a:ext cx="797560" cy="797560"/>
          </a:xfrm>
          <a:prstGeom prst="rect">
            <a:avLst/>
          </a:prstGeom>
          <a:solidFill>
            <a:srgbClr val="DCBD23"/>
          </a:solidFill>
        </p:spPr>
        <p:txBody>
          <a:bodyPr vert="horz" wrap="square" lIns="0" tIns="76835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605"/>
              </a:spcBef>
            </a:pPr>
            <a:r>
              <a:rPr sz="4100" spc="-220" dirty="0">
                <a:latin typeface="Arial"/>
                <a:cs typeface="Arial"/>
              </a:rPr>
              <a:t>X</a:t>
            </a:r>
            <a:endParaRPr sz="41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809009" y="8509743"/>
            <a:ext cx="860317" cy="8603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840421" y="8520211"/>
            <a:ext cx="797560" cy="797560"/>
          </a:xfrm>
          <a:prstGeom prst="rect">
            <a:avLst/>
          </a:prstGeom>
          <a:solidFill>
            <a:srgbClr val="B36AE2"/>
          </a:solidFill>
        </p:spPr>
        <p:txBody>
          <a:bodyPr vert="horz" wrap="square" lIns="0" tIns="78740" rIns="0" bIns="0" rtlCol="0">
            <a:spAutoFit/>
          </a:bodyPr>
          <a:lstStyle/>
          <a:p>
            <a:pPr marL="227329">
              <a:lnSpc>
                <a:spcPct val="100000"/>
              </a:lnSpc>
              <a:spcBef>
                <a:spcPts val="620"/>
              </a:spcBef>
            </a:pPr>
            <a:r>
              <a:rPr sz="4100" spc="-65" dirty="0">
                <a:latin typeface="Arial"/>
                <a:cs typeface="Arial"/>
              </a:rPr>
              <a:t>Y</a:t>
            </a:r>
            <a:endParaRPr sz="41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071765" y="6963798"/>
            <a:ext cx="144780" cy="249554"/>
          </a:xfrm>
          <a:custGeom>
            <a:avLst/>
            <a:gdLst/>
            <a:ahLst/>
            <a:cxnLst/>
            <a:rect l="l" t="t" r="r" b="b"/>
            <a:pathLst>
              <a:path w="144779" h="249554">
                <a:moveTo>
                  <a:pt x="0" y="0"/>
                </a:moveTo>
                <a:lnTo>
                  <a:pt x="24118" y="41571"/>
                </a:lnTo>
                <a:lnTo>
                  <a:pt x="48237" y="83142"/>
                </a:lnTo>
                <a:lnTo>
                  <a:pt x="72356" y="124712"/>
                </a:lnTo>
                <a:lnTo>
                  <a:pt x="96475" y="166283"/>
                </a:lnTo>
                <a:lnTo>
                  <a:pt x="120594" y="207854"/>
                </a:lnTo>
                <a:lnTo>
                  <a:pt x="144713" y="249425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335422" y="8270785"/>
            <a:ext cx="60325" cy="249554"/>
          </a:xfrm>
          <a:custGeom>
            <a:avLst/>
            <a:gdLst/>
            <a:ahLst/>
            <a:cxnLst/>
            <a:rect l="l" t="t" r="r" b="b"/>
            <a:pathLst>
              <a:path w="60325" h="249554">
                <a:moveTo>
                  <a:pt x="0" y="249426"/>
                </a:moveTo>
                <a:lnTo>
                  <a:pt x="12041" y="199541"/>
                </a:lnTo>
                <a:lnTo>
                  <a:pt x="24083" y="149656"/>
                </a:lnTo>
                <a:lnTo>
                  <a:pt x="36125" y="99770"/>
                </a:lnTo>
                <a:lnTo>
                  <a:pt x="48167" y="49885"/>
                </a:lnTo>
                <a:lnTo>
                  <a:pt x="60209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0970" y="961092"/>
            <a:ext cx="1018540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0" dirty="0"/>
              <a:t>Central</a:t>
            </a:r>
            <a:r>
              <a:rPr spc="-635" dirty="0"/>
              <a:t> </a:t>
            </a:r>
            <a:r>
              <a:rPr spc="-445" dirty="0"/>
              <a:t>loadbalancer</a:t>
            </a:r>
          </a:p>
        </p:txBody>
      </p:sp>
      <p:sp>
        <p:nvSpPr>
          <p:cNvPr id="3" name="object 3"/>
          <p:cNvSpPr/>
          <p:nvPr/>
        </p:nvSpPr>
        <p:spPr>
          <a:xfrm>
            <a:off x="5612677" y="6449866"/>
            <a:ext cx="2626150" cy="2626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44089" y="6460337"/>
            <a:ext cx="2563495" cy="2563495"/>
          </a:xfrm>
          <a:prstGeom prst="rect">
            <a:avLst/>
          </a:prstGeom>
          <a:solidFill>
            <a:srgbClr val="EC5D57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6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4100" spc="-65" dirty="0">
                <a:latin typeface="Arial"/>
                <a:cs typeface="Arial"/>
              </a:rPr>
              <a:t>A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69090" y="3404430"/>
            <a:ext cx="5666225" cy="1924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00503" y="3414901"/>
            <a:ext cx="5603875" cy="1862455"/>
          </a:xfrm>
          <a:prstGeom prst="rect">
            <a:avLst/>
          </a:prstGeom>
          <a:solidFill>
            <a:srgbClr val="70BF41"/>
          </a:solidFill>
        </p:spPr>
        <p:txBody>
          <a:bodyPr vert="horz" wrap="square" lIns="0" tIns="37846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2980"/>
              </a:spcBef>
            </a:pPr>
            <a:r>
              <a:rPr sz="4100" spc="5" dirty="0">
                <a:latin typeface="Arial"/>
                <a:cs typeface="Arial"/>
              </a:rPr>
              <a:t>Registry</a:t>
            </a:r>
            <a:endParaRPr sz="41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20"/>
              </a:spcBef>
            </a:pPr>
            <a:r>
              <a:rPr sz="2950" spc="15" dirty="0">
                <a:latin typeface="Arial"/>
                <a:cs typeface="Arial"/>
              </a:rPr>
              <a:t>Consul, </a:t>
            </a:r>
            <a:r>
              <a:rPr sz="2950" spc="60" dirty="0">
                <a:latin typeface="Arial"/>
                <a:cs typeface="Arial"/>
              </a:rPr>
              <a:t>etcd,</a:t>
            </a:r>
            <a:r>
              <a:rPr sz="2950" spc="-25" dirty="0">
                <a:latin typeface="Arial"/>
                <a:cs typeface="Arial"/>
              </a:rPr>
              <a:t> </a:t>
            </a:r>
            <a:r>
              <a:rPr sz="2950" spc="15" dirty="0">
                <a:latin typeface="Arial"/>
                <a:cs typeface="Arial"/>
              </a:rPr>
              <a:t>ZooKeeper</a:t>
            </a:r>
            <a:endParaRPr sz="2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30988" y="6651280"/>
            <a:ext cx="2836545" cy="919480"/>
          </a:xfrm>
          <a:custGeom>
            <a:avLst/>
            <a:gdLst/>
            <a:ahLst/>
            <a:cxnLst/>
            <a:rect l="l" t="t" r="r" b="b"/>
            <a:pathLst>
              <a:path w="2836544" h="919479">
                <a:moveTo>
                  <a:pt x="2836447" y="0"/>
                </a:moveTo>
                <a:lnTo>
                  <a:pt x="2777757" y="19023"/>
                </a:lnTo>
                <a:lnTo>
                  <a:pt x="2729025" y="34818"/>
                </a:lnTo>
                <a:lnTo>
                  <a:pt x="2680292" y="50613"/>
                </a:lnTo>
                <a:lnTo>
                  <a:pt x="2631560" y="66408"/>
                </a:lnTo>
                <a:lnTo>
                  <a:pt x="2582827" y="82203"/>
                </a:lnTo>
                <a:lnTo>
                  <a:pt x="2534095" y="97997"/>
                </a:lnTo>
                <a:lnTo>
                  <a:pt x="2485362" y="113792"/>
                </a:lnTo>
                <a:lnTo>
                  <a:pt x="2436630" y="129587"/>
                </a:lnTo>
                <a:lnTo>
                  <a:pt x="2387897" y="145382"/>
                </a:lnTo>
                <a:lnTo>
                  <a:pt x="2339165" y="161177"/>
                </a:lnTo>
                <a:lnTo>
                  <a:pt x="2290432" y="176972"/>
                </a:lnTo>
                <a:lnTo>
                  <a:pt x="2241700" y="192767"/>
                </a:lnTo>
                <a:lnTo>
                  <a:pt x="2192967" y="208562"/>
                </a:lnTo>
                <a:lnTo>
                  <a:pt x="2144235" y="224357"/>
                </a:lnTo>
                <a:lnTo>
                  <a:pt x="2095502" y="240152"/>
                </a:lnTo>
                <a:lnTo>
                  <a:pt x="2046770" y="255947"/>
                </a:lnTo>
                <a:lnTo>
                  <a:pt x="1998037" y="271742"/>
                </a:lnTo>
                <a:lnTo>
                  <a:pt x="1949305" y="287537"/>
                </a:lnTo>
                <a:lnTo>
                  <a:pt x="1900572" y="303332"/>
                </a:lnTo>
                <a:lnTo>
                  <a:pt x="1851839" y="319126"/>
                </a:lnTo>
                <a:lnTo>
                  <a:pt x="1803107" y="334921"/>
                </a:lnTo>
                <a:lnTo>
                  <a:pt x="1754374" y="350716"/>
                </a:lnTo>
                <a:lnTo>
                  <a:pt x="1705642" y="366511"/>
                </a:lnTo>
                <a:lnTo>
                  <a:pt x="1656909" y="382306"/>
                </a:lnTo>
                <a:lnTo>
                  <a:pt x="1608176" y="398101"/>
                </a:lnTo>
                <a:lnTo>
                  <a:pt x="1559444" y="413896"/>
                </a:lnTo>
                <a:lnTo>
                  <a:pt x="1510711" y="429691"/>
                </a:lnTo>
                <a:lnTo>
                  <a:pt x="1461979" y="445486"/>
                </a:lnTo>
                <a:lnTo>
                  <a:pt x="1413246" y="461281"/>
                </a:lnTo>
                <a:lnTo>
                  <a:pt x="1364513" y="477076"/>
                </a:lnTo>
                <a:lnTo>
                  <a:pt x="1315781" y="492871"/>
                </a:lnTo>
                <a:lnTo>
                  <a:pt x="1267048" y="508666"/>
                </a:lnTo>
                <a:lnTo>
                  <a:pt x="1218315" y="524461"/>
                </a:lnTo>
                <a:lnTo>
                  <a:pt x="1169583" y="540256"/>
                </a:lnTo>
                <a:lnTo>
                  <a:pt x="1120850" y="556050"/>
                </a:lnTo>
                <a:lnTo>
                  <a:pt x="1072118" y="571845"/>
                </a:lnTo>
                <a:lnTo>
                  <a:pt x="1023385" y="587640"/>
                </a:lnTo>
                <a:lnTo>
                  <a:pt x="974652" y="603435"/>
                </a:lnTo>
                <a:lnTo>
                  <a:pt x="925920" y="619230"/>
                </a:lnTo>
                <a:lnTo>
                  <a:pt x="877187" y="635025"/>
                </a:lnTo>
                <a:lnTo>
                  <a:pt x="828454" y="650820"/>
                </a:lnTo>
                <a:lnTo>
                  <a:pt x="779722" y="666615"/>
                </a:lnTo>
                <a:lnTo>
                  <a:pt x="730989" y="682410"/>
                </a:lnTo>
                <a:lnTo>
                  <a:pt x="682256" y="698205"/>
                </a:lnTo>
                <a:lnTo>
                  <a:pt x="633524" y="714000"/>
                </a:lnTo>
                <a:lnTo>
                  <a:pt x="584791" y="729795"/>
                </a:lnTo>
                <a:lnTo>
                  <a:pt x="536058" y="745590"/>
                </a:lnTo>
                <a:lnTo>
                  <a:pt x="487326" y="761385"/>
                </a:lnTo>
                <a:lnTo>
                  <a:pt x="438593" y="777180"/>
                </a:lnTo>
                <a:lnTo>
                  <a:pt x="389861" y="792974"/>
                </a:lnTo>
                <a:lnTo>
                  <a:pt x="341128" y="808769"/>
                </a:lnTo>
                <a:lnTo>
                  <a:pt x="292395" y="824564"/>
                </a:lnTo>
                <a:lnTo>
                  <a:pt x="243663" y="840359"/>
                </a:lnTo>
                <a:lnTo>
                  <a:pt x="194930" y="856154"/>
                </a:lnTo>
                <a:lnTo>
                  <a:pt x="146197" y="871949"/>
                </a:lnTo>
                <a:lnTo>
                  <a:pt x="97465" y="887744"/>
                </a:lnTo>
                <a:lnTo>
                  <a:pt x="48732" y="903539"/>
                </a:lnTo>
                <a:lnTo>
                  <a:pt x="0" y="91933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42002" y="6606699"/>
            <a:ext cx="111125" cy="95885"/>
          </a:xfrm>
          <a:custGeom>
            <a:avLst/>
            <a:gdLst/>
            <a:ahLst/>
            <a:cxnLst/>
            <a:rect l="l" t="t" r="r" b="b"/>
            <a:pathLst>
              <a:path w="111125" h="95884">
                <a:moveTo>
                  <a:pt x="0" y="0"/>
                </a:moveTo>
                <a:lnTo>
                  <a:pt x="30993" y="95620"/>
                </a:lnTo>
                <a:lnTo>
                  <a:pt x="111096" y="168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421686" y="5946415"/>
            <a:ext cx="1069737" cy="1069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453098" y="5956886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8161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3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421686" y="8509741"/>
            <a:ext cx="1069737" cy="1069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453098" y="8520211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83515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45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002208" y="5276917"/>
            <a:ext cx="0" cy="1749425"/>
          </a:xfrm>
          <a:custGeom>
            <a:avLst/>
            <a:gdLst/>
            <a:ahLst/>
            <a:cxnLst/>
            <a:rect l="l" t="t" r="r" b="b"/>
            <a:pathLst>
              <a:path h="1749425">
                <a:moveTo>
                  <a:pt x="0" y="0"/>
                </a:moveTo>
                <a:lnTo>
                  <a:pt x="0" y="0"/>
                </a:lnTo>
                <a:lnTo>
                  <a:pt x="0" y="1722701"/>
                </a:lnTo>
                <a:lnTo>
                  <a:pt x="0" y="1748878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95405" y="6999619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5" h="213995">
                <a:moveTo>
                  <a:pt x="213606" y="0"/>
                </a:moveTo>
                <a:lnTo>
                  <a:pt x="0" y="0"/>
                </a:lnTo>
                <a:lnTo>
                  <a:pt x="106803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421686" y="7228072"/>
            <a:ext cx="1069737" cy="1069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453098" y="7238544"/>
            <a:ext cx="1007110" cy="1007110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17780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40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442015" y="7202754"/>
            <a:ext cx="1120384" cy="1120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478664" y="7218460"/>
            <a:ext cx="1047115" cy="1047115"/>
          </a:xfrm>
          <a:prstGeom prst="rect">
            <a:avLst/>
          </a:prstGeom>
          <a:solidFill>
            <a:srgbClr val="A6AAA9"/>
          </a:solidFill>
          <a:ln w="10470">
            <a:solidFill>
              <a:srgbClr val="000000"/>
            </a:solidFill>
          </a:ln>
        </p:spPr>
        <p:txBody>
          <a:bodyPr vert="horz" wrap="square" lIns="0" tIns="197485" rIns="0" bIns="0" rtlCol="0">
            <a:spAutoFit/>
          </a:bodyPr>
          <a:lstStyle/>
          <a:p>
            <a:pPr marL="196215">
              <a:lnSpc>
                <a:spcPct val="100000"/>
              </a:lnSpc>
              <a:spcBef>
                <a:spcPts val="1555"/>
              </a:spcBef>
            </a:pPr>
            <a:r>
              <a:rPr sz="4100" spc="50" dirty="0">
                <a:latin typeface="Arial"/>
                <a:cs typeface="Arial"/>
              </a:rPr>
              <a:t>LB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530988" y="7742004"/>
            <a:ext cx="2832100" cy="0"/>
          </a:xfrm>
          <a:custGeom>
            <a:avLst/>
            <a:gdLst/>
            <a:ahLst/>
            <a:cxnLst/>
            <a:rect l="l" t="t" r="r" b="b"/>
            <a:pathLst>
              <a:path w="2832100">
                <a:moveTo>
                  <a:pt x="2832060" y="0"/>
                </a:moveTo>
                <a:lnTo>
                  <a:pt x="2771206" y="0"/>
                </a:lnTo>
                <a:lnTo>
                  <a:pt x="2720823" y="0"/>
                </a:lnTo>
                <a:lnTo>
                  <a:pt x="2670439" y="0"/>
                </a:lnTo>
                <a:lnTo>
                  <a:pt x="2620056" y="0"/>
                </a:lnTo>
                <a:lnTo>
                  <a:pt x="2569672" y="0"/>
                </a:lnTo>
                <a:lnTo>
                  <a:pt x="2519288" y="0"/>
                </a:lnTo>
                <a:lnTo>
                  <a:pt x="2468904" y="0"/>
                </a:lnTo>
                <a:lnTo>
                  <a:pt x="2418520" y="0"/>
                </a:lnTo>
                <a:lnTo>
                  <a:pt x="2368136" y="0"/>
                </a:lnTo>
                <a:lnTo>
                  <a:pt x="2317752" y="0"/>
                </a:lnTo>
                <a:lnTo>
                  <a:pt x="2267367" y="0"/>
                </a:lnTo>
                <a:lnTo>
                  <a:pt x="2216983" y="0"/>
                </a:lnTo>
                <a:lnTo>
                  <a:pt x="2166598" y="0"/>
                </a:lnTo>
                <a:lnTo>
                  <a:pt x="2116214" y="0"/>
                </a:lnTo>
                <a:lnTo>
                  <a:pt x="2065829" y="0"/>
                </a:lnTo>
                <a:lnTo>
                  <a:pt x="2015444" y="0"/>
                </a:lnTo>
                <a:lnTo>
                  <a:pt x="1965059" y="0"/>
                </a:lnTo>
                <a:lnTo>
                  <a:pt x="1914674" y="0"/>
                </a:lnTo>
                <a:lnTo>
                  <a:pt x="1864289" y="0"/>
                </a:lnTo>
                <a:lnTo>
                  <a:pt x="1813904" y="0"/>
                </a:lnTo>
                <a:lnTo>
                  <a:pt x="1763519" y="0"/>
                </a:lnTo>
                <a:lnTo>
                  <a:pt x="1713133" y="0"/>
                </a:lnTo>
                <a:lnTo>
                  <a:pt x="1662748" y="0"/>
                </a:lnTo>
                <a:lnTo>
                  <a:pt x="1612362" y="0"/>
                </a:lnTo>
                <a:lnTo>
                  <a:pt x="1561977" y="0"/>
                </a:lnTo>
                <a:lnTo>
                  <a:pt x="1511591" y="0"/>
                </a:lnTo>
                <a:lnTo>
                  <a:pt x="1461205" y="0"/>
                </a:lnTo>
                <a:lnTo>
                  <a:pt x="1410819" y="0"/>
                </a:lnTo>
                <a:lnTo>
                  <a:pt x="1360433" y="0"/>
                </a:lnTo>
                <a:lnTo>
                  <a:pt x="1310048" y="0"/>
                </a:lnTo>
                <a:lnTo>
                  <a:pt x="1259662" y="0"/>
                </a:lnTo>
                <a:lnTo>
                  <a:pt x="1209276" y="0"/>
                </a:lnTo>
                <a:lnTo>
                  <a:pt x="1158889" y="0"/>
                </a:lnTo>
                <a:lnTo>
                  <a:pt x="1108503" y="0"/>
                </a:lnTo>
                <a:lnTo>
                  <a:pt x="1058117" y="0"/>
                </a:lnTo>
                <a:lnTo>
                  <a:pt x="1007731" y="0"/>
                </a:lnTo>
                <a:lnTo>
                  <a:pt x="957344" y="0"/>
                </a:lnTo>
                <a:lnTo>
                  <a:pt x="906958" y="0"/>
                </a:lnTo>
                <a:lnTo>
                  <a:pt x="856572" y="0"/>
                </a:lnTo>
                <a:lnTo>
                  <a:pt x="806185" y="0"/>
                </a:lnTo>
                <a:lnTo>
                  <a:pt x="755799" y="0"/>
                </a:lnTo>
                <a:lnTo>
                  <a:pt x="705412" y="0"/>
                </a:lnTo>
                <a:lnTo>
                  <a:pt x="655026" y="0"/>
                </a:lnTo>
                <a:lnTo>
                  <a:pt x="604639" y="0"/>
                </a:lnTo>
                <a:lnTo>
                  <a:pt x="554253" y="0"/>
                </a:lnTo>
                <a:lnTo>
                  <a:pt x="503866" y="0"/>
                </a:lnTo>
                <a:lnTo>
                  <a:pt x="453480" y="0"/>
                </a:lnTo>
                <a:lnTo>
                  <a:pt x="403093" y="0"/>
                </a:lnTo>
                <a:lnTo>
                  <a:pt x="352706" y="0"/>
                </a:lnTo>
                <a:lnTo>
                  <a:pt x="302320" y="0"/>
                </a:lnTo>
                <a:lnTo>
                  <a:pt x="251933" y="0"/>
                </a:lnTo>
                <a:lnTo>
                  <a:pt x="201546" y="0"/>
                </a:lnTo>
                <a:lnTo>
                  <a:pt x="151160" y="0"/>
                </a:lnTo>
                <a:lnTo>
                  <a:pt x="100773" y="0"/>
                </a:lnTo>
                <a:lnTo>
                  <a:pt x="50386" y="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352577" y="769174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30988" y="7913392"/>
            <a:ext cx="2836545" cy="919480"/>
          </a:xfrm>
          <a:custGeom>
            <a:avLst/>
            <a:gdLst/>
            <a:ahLst/>
            <a:cxnLst/>
            <a:rect l="l" t="t" r="r" b="b"/>
            <a:pathLst>
              <a:path w="2836544" h="919479">
                <a:moveTo>
                  <a:pt x="2836447" y="919334"/>
                </a:moveTo>
                <a:lnTo>
                  <a:pt x="2777757" y="900311"/>
                </a:lnTo>
                <a:lnTo>
                  <a:pt x="2729025" y="884516"/>
                </a:lnTo>
                <a:lnTo>
                  <a:pt x="2680292" y="868721"/>
                </a:lnTo>
                <a:lnTo>
                  <a:pt x="2631560" y="852926"/>
                </a:lnTo>
                <a:lnTo>
                  <a:pt x="2582827" y="837131"/>
                </a:lnTo>
                <a:lnTo>
                  <a:pt x="2534095" y="821336"/>
                </a:lnTo>
                <a:lnTo>
                  <a:pt x="2485362" y="805541"/>
                </a:lnTo>
                <a:lnTo>
                  <a:pt x="2436630" y="789746"/>
                </a:lnTo>
                <a:lnTo>
                  <a:pt x="2387897" y="773951"/>
                </a:lnTo>
                <a:lnTo>
                  <a:pt x="2339165" y="758156"/>
                </a:lnTo>
                <a:lnTo>
                  <a:pt x="2290432" y="742361"/>
                </a:lnTo>
                <a:lnTo>
                  <a:pt x="2241700" y="726566"/>
                </a:lnTo>
                <a:lnTo>
                  <a:pt x="2192967" y="710772"/>
                </a:lnTo>
                <a:lnTo>
                  <a:pt x="2144235" y="694977"/>
                </a:lnTo>
                <a:lnTo>
                  <a:pt x="2095502" y="679182"/>
                </a:lnTo>
                <a:lnTo>
                  <a:pt x="2046770" y="663387"/>
                </a:lnTo>
                <a:lnTo>
                  <a:pt x="1998037" y="647592"/>
                </a:lnTo>
                <a:lnTo>
                  <a:pt x="1949305" y="631797"/>
                </a:lnTo>
                <a:lnTo>
                  <a:pt x="1900572" y="616002"/>
                </a:lnTo>
                <a:lnTo>
                  <a:pt x="1851839" y="600207"/>
                </a:lnTo>
                <a:lnTo>
                  <a:pt x="1803107" y="584412"/>
                </a:lnTo>
                <a:lnTo>
                  <a:pt x="1754374" y="568617"/>
                </a:lnTo>
                <a:lnTo>
                  <a:pt x="1705642" y="552822"/>
                </a:lnTo>
                <a:lnTo>
                  <a:pt x="1656909" y="537027"/>
                </a:lnTo>
                <a:lnTo>
                  <a:pt x="1608176" y="521232"/>
                </a:lnTo>
                <a:lnTo>
                  <a:pt x="1559444" y="505437"/>
                </a:lnTo>
                <a:lnTo>
                  <a:pt x="1510711" y="489642"/>
                </a:lnTo>
                <a:lnTo>
                  <a:pt x="1461979" y="473848"/>
                </a:lnTo>
                <a:lnTo>
                  <a:pt x="1413246" y="458053"/>
                </a:lnTo>
                <a:lnTo>
                  <a:pt x="1364513" y="442258"/>
                </a:lnTo>
                <a:lnTo>
                  <a:pt x="1315781" y="426463"/>
                </a:lnTo>
                <a:lnTo>
                  <a:pt x="1267048" y="410668"/>
                </a:lnTo>
                <a:lnTo>
                  <a:pt x="1218315" y="394873"/>
                </a:lnTo>
                <a:lnTo>
                  <a:pt x="1169583" y="379078"/>
                </a:lnTo>
                <a:lnTo>
                  <a:pt x="1120850" y="363283"/>
                </a:lnTo>
                <a:lnTo>
                  <a:pt x="1072118" y="347488"/>
                </a:lnTo>
                <a:lnTo>
                  <a:pt x="1023385" y="331693"/>
                </a:lnTo>
                <a:lnTo>
                  <a:pt x="974652" y="315898"/>
                </a:lnTo>
                <a:lnTo>
                  <a:pt x="925920" y="300103"/>
                </a:lnTo>
                <a:lnTo>
                  <a:pt x="877187" y="284308"/>
                </a:lnTo>
                <a:lnTo>
                  <a:pt x="828454" y="268513"/>
                </a:lnTo>
                <a:lnTo>
                  <a:pt x="779722" y="252718"/>
                </a:lnTo>
                <a:lnTo>
                  <a:pt x="730989" y="236924"/>
                </a:lnTo>
                <a:lnTo>
                  <a:pt x="682256" y="221129"/>
                </a:lnTo>
                <a:lnTo>
                  <a:pt x="633524" y="205334"/>
                </a:lnTo>
                <a:lnTo>
                  <a:pt x="584791" y="189539"/>
                </a:lnTo>
                <a:lnTo>
                  <a:pt x="536058" y="173744"/>
                </a:lnTo>
                <a:lnTo>
                  <a:pt x="487326" y="157949"/>
                </a:lnTo>
                <a:lnTo>
                  <a:pt x="438593" y="142154"/>
                </a:lnTo>
                <a:lnTo>
                  <a:pt x="389861" y="126359"/>
                </a:lnTo>
                <a:lnTo>
                  <a:pt x="341128" y="110564"/>
                </a:lnTo>
                <a:lnTo>
                  <a:pt x="292395" y="94769"/>
                </a:lnTo>
                <a:lnTo>
                  <a:pt x="243663" y="78974"/>
                </a:lnTo>
                <a:lnTo>
                  <a:pt x="194930" y="63179"/>
                </a:lnTo>
                <a:lnTo>
                  <a:pt x="146197" y="47384"/>
                </a:lnTo>
                <a:lnTo>
                  <a:pt x="97465" y="31589"/>
                </a:lnTo>
                <a:lnTo>
                  <a:pt x="48732" y="15794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342002" y="8781680"/>
            <a:ext cx="111125" cy="95885"/>
          </a:xfrm>
          <a:custGeom>
            <a:avLst/>
            <a:gdLst/>
            <a:ahLst/>
            <a:cxnLst/>
            <a:rect l="l" t="t" r="r" b="b"/>
            <a:pathLst>
              <a:path w="111125" h="95884">
                <a:moveTo>
                  <a:pt x="30993" y="0"/>
                </a:moveTo>
                <a:lnTo>
                  <a:pt x="0" y="95630"/>
                </a:lnTo>
                <a:lnTo>
                  <a:pt x="111096" y="78803"/>
                </a:lnTo>
                <a:lnTo>
                  <a:pt x="309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07415" y="7742004"/>
            <a:ext cx="1176020" cy="0"/>
          </a:xfrm>
          <a:custGeom>
            <a:avLst/>
            <a:gdLst/>
            <a:ahLst/>
            <a:cxnLst/>
            <a:rect l="l" t="t" r="r" b="b"/>
            <a:pathLst>
              <a:path w="1176020">
                <a:moveTo>
                  <a:pt x="0" y="0"/>
                </a:moveTo>
                <a:lnTo>
                  <a:pt x="0" y="0"/>
                </a:lnTo>
                <a:lnTo>
                  <a:pt x="1165493" y="0"/>
                </a:lnTo>
                <a:lnTo>
                  <a:pt x="1175964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72908" y="7691745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12561" y="1494813"/>
            <a:ext cx="9033149" cy="611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24293" y="1602045"/>
            <a:ext cx="8607067" cy="56961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0752" y="1480792"/>
            <a:ext cx="8064194" cy="61175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3210" y="1612516"/>
            <a:ext cx="7622804" cy="5675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3212" y="1612515"/>
            <a:ext cx="7623175" cy="5675630"/>
          </a:xfrm>
          <a:custGeom>
            <a:avLst/>
            <a:gdLst/>
            <a:ahLst/>
            <a:cxnLst/>
            <a:rect l="l" t="t" r="r" b="b"/>
            <a:pathLst>
              <a:path w="7623175" h="5675630">
                <a:moveTo>
                  <a:pt x="0" y="0"/>
                </a:moveTo>
                <a:lnTo>
                  <a:pt x="7622802" y="0"/>
                </a:lnTo>
                <a:lnTo>
                  <a:pt x="7622802" y="5675220"/>
                </a:lnTo>
                <a:lnTo>
                  <a:pt x="0" y="567522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609982" y="8248828"/>
            <a:ext cx="6048375" cy="1428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60855" marR="5080" indent="-1748789">
              <a:lnSpc>
                <a:spcPct val="112300"/>
              </a:lnSpc>
              <a:spcBef>
                <a:spcPts val="95"/>
              </a:spcBef>
            </a:pPr>
            <a:r>
              <a:rPr sz="4100" u="heavy" spc="-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Service </a:t>
            </a:r>
            <a:r>
              <a:rPr sz="4100" u="heavy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Discovery </a:t>
            </a:r>
            <a:r>
              <a:rPr sz="4100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at </a:t>
            </a:r>
            <a:r>
              <a:rPr sz="4100" u="heavy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Stripe </a:t>
            </a:r>
            <a:r>
              <a:rPr sz="4100" spc="-55" dirty="0">
                <a:latin typeface="Arial"/>
                <a:cs typeface="Arial"/>
              </a:rPr>
              <a:t> </a:t>
            </a:r>
            <a:r>
              <a:rPr sz="4100" spc="-100" dirty="0">
                <a:latin typeface="Arial"/>
                <a:cs typeface="Arial"/>
              </a:rPr>
              <a:t>Julia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-145" dirty="0">
                <a:latin typeface="Arial"/>
                <a:cs typeface="Arial"/>
              </a:rPr>
              <a:t>Evans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5355" y="8248828"/>
            <a:ext cx="6097270" cy="1428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83055" marR="5080" indent="-1570990">
              <a:lnSpc>
                <a:spcPct val="112300"/>
              </a:lnSpc>
              <a:spcBef>
                <a:spcPts val="95"/>
              </a:spcBef>
            </a:pPr>
            <a:r>
              <a:rPr sz="4100" u="heavy" spc="-1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 </a:t>
            </a:r>
            <a:r>
              <a:rPr sz="4100" u="heavy" spc="-1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Service </a:t>
            </a:r>
            <a:r>
              <a:rPr sz="4100" u="heavy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Discovery </a:t>
            </a:r>
            <a:r>
              <a:rPr sz="4100" u="heavy" spc="-9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Primer </a:t>
            </a:r>
            <a:r>
              <a:rPr sz="4100" spc="-95" dirty="0">
                <a:latin typeface="Arial"/>
                <a:cs typeface="Arial"/>
              </a:rPr>
              <a:t> </a:t>
            </a:r>
            <a:r>
              <a:rPr sz="4100" spc="-125" dirty="0">
                <a:latin typeface="Arial"/>
                <a:cs typeface="Arial"/>
              </a:rPr>
              <a:t>Alex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-165" dirty="0">
                <a:latin typeface="Arial"/>
                <a:cs typeface="Arial"/>
              </a:rPr>
              <a:t>Ramírez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17721" y="1350744"/>
            <a:ext cx="3057498" cy="3183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58743" y="628253"/>
            <a:ext cx="3057498" cy="3183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08799" y="6701366"/>
            <a:ext cx="3057498" cy="3183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82287" y="6334885"/>
            <a:ext cx="3057498" cy="3183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9147" y="3753747"/>
            <a:ext cx="14265804" cy="1922321"/>
          </a:xfrm>
          <a:prstGeom prst="rect">
            <a:avLst/>
          </a:prstGeom>
        </p:spPr>
        <p:txBody>
          <a:bodyPr vert="horz" wrap="square" lIns="0" tIns="5016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50"/>
              </a:spcBef>
            </a:pPr>
            <a:r>
              <a:rPr spc="-459" dirty="0"/>
              <a:t>Thanks!</a:t>
            </a:r>
            <a:r>
              <a:rPr spc="-650" dirty="0"/>
              <a:t> </a:t>
            </a:r>
            <a:endParaRPr sz="37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24231" y="961092"/>
            <a:ext cx="425577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0" dirty="0"/>
              <a:t>Monolith</a:t>
            </a:r>
          </a:p>
        </p:txBody>
      </p:sp>
      <p:sp>
        <p:nvSpPr>
          <p:cNvPr id="3" name="object 3"/>
          <p:cNvSpPr/>
          <p:nvPr/>
        </p:nvSpPr>
        <p:spPr>
          <a:xfrm>
            <a:off x="7896052" y="4335941"/>
            <a:ext cx="4312004" cy="4312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27465" y="4346422"/>
            <a:ext cx="4249420" cy="4249420"/>
          </a:xfrm>
          <a:custGeom>
            <a:avLst/>
            <a:gdLst/>
            <a:ahLst/>
            <a:cxnLst/>
            <a:rect l="l" t="t" r="r" b="b"/>
            <a:pathLst>
              <a:path w="4249420" h="4249420">
                <a:moveTo>
                  <a:pt x="0" y="0"/>
                </a:moveTo>
                <a:lnTo>
                  <a:pt x="4249127" y="0"/>
                </a:lnTo>
                <a:lnTo>
                  <a:pt x="4249127" y="4249169"/>
                </a:lnTo>
                <a:lnTo>
                  <a:pt x="0" y="4249169"/>
                </a:lnTo>
                <a:lnTo>
                  <a:pt x="0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96052" y="297423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27465" y="298470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97093" y="297423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28505" y="298470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98091" y="297423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29504" y="298470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522131" y="4335951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53544" y="434642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522131" y="5936991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53544" y="594746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22131" y="7538032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53544" y="754850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98091" y="8899749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129504" y="8910221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497093" y="8899749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28505" y="8910221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96052" y="8899749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27465" y="8910221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72012" y="7538032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03424" y="754850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72012" y="5936991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03424" y="594746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72012" y="4335951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03424" y="434642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46783" y="961092"/>
            <a:ext cx="625157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40" dirty="0"/>
              <a:t>Microservice</a:t>
            </a:r>
          </a:p>
        </p:txBody>
      </p:sp>
      <p:sp>
        <p:nvSpPr>
          <p:cNvPr id="3" name="object 3"/>
          <p:cNvSpPr/>
          <p:nvPr/>
        </p:nvSpPr>
        <p:spPr>
          <a:xfrm>
            <a:off x="9078257" y="5518156"/>
            <a:ext cx="1947584" cy="1947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09670" y="5528627"/>
            <a:ext cx="1885314" cy="1885314"/>
          </a:xfrm>
          <a:custGeom>
            <a:avLst/>
            <a:gdLst/>
            <a:ahLst/>
            <a:cxnLst/>
            <a:rect l="l" t="t" r="r" b="b"/>
            <a:pathLst>
              <a:path w="1885315" h="1885315">
                <a:moveTo>
                  <a:pt x="0" y="0"/>
                </a:moveTo>
                <a:lnTo>
                  <a:pt x="1884759" y="0"/>
                </a:lnTo>
                <a:lnTo>
                  <a:pt x="1884759" y="1884759"/>
                </a:lnTo>
                <a:lnTo>
                  <a:pt x="0" y="1884759"/>
                </a:lnTo>
                <a:lnTo>
                  <a:pt x="0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96052" y="297423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27465" y="298470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97093" y="297423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28505" y="298470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98091" y="297423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29504" y="298470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522131" y="4335951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53544" y="434642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522131" y="5936991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53544" y="594746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22131" y="7538032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53544" y="754850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98091" y="8899749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129504" y="8910221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497093" y="8899749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28505" y="8910221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96052" y="8899749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27465" y="8910221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72012" y="7538032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03424" y="754850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72012" y="5936991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03424" y="594746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72012" y="4335951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03424" y="434642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46783" y="961092"/>
            <a:ext cx="681482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70" dirty="0"/>
              <a:t>Microservices</a:t>
            </a:r>
          </a:p>
        </p:txBody>
      </p:sp>
      <p:sp>
        <p:nvSpPr>
          <p:cNvPr id="3" name="object 3"/>
          <p:cNvSpPr/>
          <p:nvPr/>
        </p:nvSpPr>
        <p:spPr>
          <a:xfrm>
            <a:off x="9078257" y="5518156"/>
            <a:ext cx="1947584" cy="1947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09670" y="5528627"/>
            <a:ext cx="1885314" cy="1885314"/>
          </a:xfrm>
          <a:custGeom>
            <a:avLst/>
            <a:gdLst/>
            <a:ahLst/>
            <a:cxnLst/>
            <a:rect l="l" t="t" r="r" b="b"/>
            <a:pathLst>
              <a:path w="1885315" h="1885315">
                <a:moveTo>
                  <a:pt x="0" y="0"/>
                </a:moveTo>
                <a:lnTo>
                  <a:pt x="1884759" y="0"/>
                </a:lnTo>
                <a:lnTo>
                  <a:pt x="1884759" y="1884759"/>
                </a:lnTo>
                <a:lnTo>
                  <a:pt x="0" y="1884759"/>
                </a:lnTo>
                <a:lnTo>
                  <a:pt x="0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96052" y="297423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27465" y="298470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97093" y="297423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28505" y="298470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98091" y="297423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29504" y="298470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522131" y="4335951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53544" y="434642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522131" y="5936991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53544" y="594746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22131" y="7538032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53544" y="754850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98091" y="8899749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129504" y="8910221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497093" y="8899749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28505" y="8910221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96052" y="8899749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27465" y="8910221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72012" y="7538032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03424" y="754850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72012" y="5936991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03424" y="594746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72012" y="4335951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03424" y="434642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906501" y="5518156"/>
            <a:ext cx="1947584" cy="1947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937913" y="5528627"/>
            <a:ext cx="1885314" cy="1885314"/>
          </a:xfrm>
          <a:custGeom>
            <a:avLst/>
            <a:gdLst/>
            <a:ahLst/>
            <a:cxnLst/>
            <a:rect l="l" t="t" r="r" b="b"/>
            <a:pathLst>
              <a:path w="1885315" h="1885315">
                <a:moveTo>
                  <a:pt x="0" y="0"/>
                </a:moveTo>
                <a:lnTo>
                  <a:pt x="1884759" y="0"/>
                </a:lnTo>
                <a:lnTo>
                  <a:pt x="1884759" y="1884759"/>
                </a:lnTo>
                <a:lnTo>
                  <a:pt x="0" y="1884759"/>
                </a:lnTo>
                <a:lnTo>
                  <a:pt x="0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724234" y="297423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755646" y="298470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325336" y="297423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356748" y="298470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926334" y="297423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957746" y="298470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926334" y="8899749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957746" y="8910221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325336" y="8899749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356748" y="8910221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724234" y="8899749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755646" y="8910221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300192" y="7538032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331605" y="754850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300192" y="5936991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331605" y="594746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300192" y="4335951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331605" y="434642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27045" y="5518156"/>
            <a:ext cx="1947584" cy="1947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58458" y="5528627"/>
            <a:ext cx="1885314" cy="1885314"/>
          </a:xfrm>
          <a:custGeom>
            <a:avLst/>
            <a:gdLst/>
            <a:ahLst/>
            <a:cxnLst/>
            <a:rect l="l" t="t" r="r" b="b"/>
            <a:pathLst>
              <a:path w="1885314" h="1885315">
                <a:moveTo>
                  <a:pt x="0" y="0"/>
                </a:moveTo>
                <a:lnTo>
                  <a:pt x="1884759" y="0"/>
                </a:lnTo>
                <a:lnTo>
                  <a:pt x="1884759" y="1884759"/>
                </a:lnTo>
                <a:lnTo>
                  <a:pt x="0" y="1884759"/>
                </a:lnTo>
                <a:lnTo>
                  <a:pt x="0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4838" y="297423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6251" y="298470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90" y="0"/>
                </a:lnTo>
                <a:lnTo>
                  <a:pt x="1047090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45880" y="297423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77293" y="298470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446921" y="297423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478333" y="298470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870961" y="4335951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902374" y="434642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870961" y="5936991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902374" y="594746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70961" y="7538032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902374" y="7548502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46921" y="8899749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478333" y="8910221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45880" y="8899749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77293" y="8910221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44838" y="8899749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76251" y="8910221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90" y="0"/>
                </a:lnTo>
                <a:lnTo>
                  <a:pt x="1047090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46783" y="961092"/>
            <a:ext cx="681482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70" dirty="0"/>
              <a:t>Microservices</a:t>
            </a:r>
          </a:p>
        </p:txBody>
      </p:sp>
      <p:sp>
        <p:nvSpPr>
          <p:cNvPr id="3" name="object 3"/>
          <p:cNvSpPr/>
          <p:nvPr/>
        </p:nvSpPr>
        <p:spPr>
          <a:xfrm>
            <a:off x="17137803" y="5518156"/>
            <a:ext cx="1947584" cy="1947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169215" y="5528627"/>
            <a:ext cx="1885314" cy="1885314"/>
          </a:xfrm>
          <a:custGeom>
            <a:avLst/>
            <a:gdLst/>
            <a:ahLst/>
            <a:cxnLst/>
            <a:rect l="l" t="t" r="r" b="b"/>
            <a:pathLst>
              <a:path w="1885315" h="1885315">
                <a:moveTo>
                  <a:pt x="0" y="0"/>
                </a:moveTo>
                <a:lnTo>
                  <a:pt x="1884759" y="0"/>
                </a:lnTo>
                <a:lnTo>
                  <a:pt x="1884759" y="1884759"/>
                </a:lnTo>
                <a:lnTo>
                  <a:pt x="0" y="1884759"/>
                </a:lnTo>
                <a:lnTo>
                  <a:pt x="0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53814" y="3790963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85227" y="380143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79854" y="3790963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11267" y="380143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46" y="0"/>
                </a:lnTo>
                <a:lnTo>
                  <a:pt x="1047046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71495" y="3790963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02908" y="380143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14842" y="5945955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46255" y="595642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62923" y="5945955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94336" y="595642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119" y="0"/>
                </a:lnTo>
                <a:lnTo>
                  <a:pt x="1047119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495535" y="5945955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26948" y="595642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90802" y="5945955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22215" y="595642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42721" y="5945955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74134" y="595642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22308" y="3790963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53721" y="380143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137803" y="3372127"/>
            <a:ext cx="1947584" cy="1947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169215" y="3382598"/>
            <a:ext cx="1885314" cy="1885314"/>
          </a:xfrm>
          <a:custGeom>
            <a:avLst/>
            <a:gdLst/>
            <a:ahLst/>
            <a:cxnLst/>
            <a:rect l="l" t="t" r="r" b="b"/>
            <a:pathLst>
              <a:path w="1885315" h="1885314">
                <a:moveTo>
                  <a:pt x="0" y="0"/>
                </a:moveTo>
                <a:lnTo>
                  <a:pt x="1884759" y="0"/>
                </a:lnTo>
                <a:lnTo>
                  <a:pt x="1884759" y="1884759"/>
                </a:lnTo>
                <a:lnTo>
                  <a:pt x="0" y="1884759"/>
                </a:lnTo>
                <a:lnTo>
                  <a:pt x="0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495535" y="3790963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526948" y="380143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989102" y="3790963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020514" y="380143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482670" y="3790963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514082" y="380143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482670" y="5945955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514082" y="595642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989102" y="5945955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020514" y="595642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071495" y="5945955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102908" y="595642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153814" y="5945955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185227" y="595642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18682" y="3790963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50093" y="380143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42721" y="3790963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74134" y="380143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66762" y="3790963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98174" y="380143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90802" y="3790963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22215" y="380143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4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18682" y="5945955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50093" y="595642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66762" y="5945955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98174" y="595642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7137803" y="7664185"/>
            <a:ext cx="1947584" cy="1947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169215" y="7674656"/>
            <a:ext cx="1885314" cy="1885314"/>
          </a:xfrm>
          <a:custGeom>
            <a:avLst/>
            <a:gdLst/>
            <a:ahLst/>
            <a:cxnLst/>
            <a:rect l="l" t="t" r="r" b="b"/>
            <a:pathLst>
              <a:path w="1885315" h="1885315">
                <a:moveTo>
                  <a:pt x="0" y="0"/>
                </a:moveTo>
                <a:lnTo>
                  <a:pt x="1884759" y="0"/>
                </a:lnTo>
                <a:lnTo>
                  <a:pt x="1884759" y="1884759"/>
                </a:lnTo>
                <a:lnTo>
                  <a:pt x="0" y="1884759"/>
                </a:lnTo>
                <a:lnTo>
                  <a:pt x="0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14842" y="809199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46255" y="810246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562923" y="809199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594336" y="810246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119" y="0"/>
                </a:lnTo>
                <a:lnTo>
                  <a:pt x="1047119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2495535" y="809199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526948" y="810246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290802" y="809199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22215" y="810246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42721" y="809199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474134" y="810246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482670" y="809199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514082" y="810246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989102" y="809199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4020514" y="810246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071495" y="809199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102908" y="810246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53814" y="809199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85227" y="810246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18682" y="809199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50093" y="810246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66762" y="8091994"/>
            <a:ext cx="1109913" cy="110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898174" y="8102465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4" h="1047115">
                <a:moveTo>
                  <a:pt x="0" y="0"/>
                </a:moveTo>
                <a:lnTo>
                  <a:pt x="1047088" y="0"/>
                </a:lnTo>
                <a:lnTo>
                  <a:pt x="1047088" y="1047088"/>
                </a:lnTo>
                <a:lnTo>
                  <a:pt x="0" y="1047088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78752" y="961092"/>
            <a:ext cx="894969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30" dirty="0"/>
              <a:t>From </a:t>
            </a:r>
            <a:r>
              <a:rPr spc="-580" dirty="0"/>
              <a:t>one </a:t>
            </a:r>
            <a:r>
              <a:rPr spc="-840" dirty="0"/>
              <a:t>to</a:t>
            </a:r>
            <a:r>
              <a:rPr spc="-735" dirty="0"/>
              <a:t> </a:t>
            </a:r>
            <a:r>
              <a:rPr spc="-405" dirty="0"/>
              <a:t>many</a:t>
            </a:r>
          </a:p>
        </p:txBody>
      </p:sp>
      <p:sp>
        <p:nvSpPr>
          <p:cNvPr id="3" name="object 3"/>
          <p:cNvSpPr/>
          <p:nvPr/>
        </p:nvSpPr>
        <p:spPr>
          <a:xfrm>
            <a:off x="3156343" y="2706110"/>
            <a:ext cx="13721048" cy="75473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006859" y="10822133"/>
            <a:ext cx="90684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5" dirty="0">
                <a:latin typeface="Arial"/>
                <a:cs typeface="Arial"/>
              </a:rPr>
              <a:t>Concerns for </a:t>
            </a:r>
            <a:r>
              <a:rPr sz="2800" spc="-105" dirty="0">
                <a:latin typeface="Arial"/>
                <a:cs typeface="Arial"/>
              </a:rPr>
              <a:t>a </a:t>
            </a:r>
            <a:r>
              <a:rPr sz="2800" spc="-70" dirty="0">
                <a:latin typeface="Arial"/>
                <a:cs typeface="Arial"/>
              </a:rPr>
              <a:t>single </a:t>
            </a:r>
            <a:r>
              <a:rPr sz="2800" spc="-60" dirty="0">
                <a:latin typeface="Arial"/>
                <a:cs typeface="Arial"/>
              </a:rPr>
              <a:t>service, </a:t>
            </a:r>
            <a:r>
              <a:rPr sz="2800" spc="-90" dirty="0">
                <a:latin typeface="Arial"/>
                <a:cs typeface="Arial"/>
              </a:rPr>
              <a:t>Sean </a:t>
            </a:r>
            <a:r>
              <a:rPr sz="2800" spc="-120" dirty="0">
                <a:latin typeface="Arial"/>
                <a:cs typeface="Arial"/>
              </a:rPr>
              <a:t>Treadway,</a:t>
            </a:r>
            <a:r>
              <a:rPr sz="2800" spc="41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SoundCloud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64565" y="961092"/>
            <a:ext cx="558228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90" dirty="0"/>
              <a:t>Think</a:t>
            </a:r>
            <a:r>
              <a:rPr spc="-645" dirty="0"/>
              <a:t> </a:t>
            </a:r>
            <a:r>
              <a:rPr spc="-690" dirty="0"/>
              <a:t>twice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4958750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4413" y="4877203"/>
            <a:ext cx="121507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5" dirty="0">
                <a:latin typeface="Arial"/>
                <a:cs typeface="Arial"/>
              </a:rPr>
              <a:t>Most </a:t>
            </a:r>
            <a:r>
              <a:rPr sz="4100" spc="-15" dirty="0">
                <a:latin typeface="Arial"/>
                <a:cs typeface="Arial"/>
              </a:rPr>
              <a:t>[small] </a:t>
            </a:r>
            <a:r>
              <a:rPr sz="4100" spc="10" dirty="0">
                <a:latin typeface="Arial"/>
                <a:cs typeface="Arial"/>
              </a:rPr>
              <a:t>organizations </a:t>
            </a:r>
            <a:r>
              <a:rPr sz="4100" spc="155" dirty="0">
                <a:latin typeface="Arial"/>
                <a:cs typeface="Arial"/>
              </a:rPr>
              <a:t>don't </a:t>
            </a:r>
            <a:r>
              <a:rPr sz="4100" spc="10" dirty="0">
                <a:latin typeface="Arial"/>
                <a:cs typeface="Arial"/>
              </a:rPr>
              <a:t>need</a:t>
            </a:r>
            <a:r>
              <a:rPr sz="4100" spc="-240" dirty="0">
                <a:latin typeface="Arial"/>
                <a:cs typeface="Arial"/>
              </a:rPr>
              <a:t> </a:t>
            </a:r>
            <a:r>
              <a:rPr sz="4100" spc="25" dirty="0">
                <a:latin typeface="Arial"/>
                <a:cs typeface="Arial"/>
              </a:rPr>
              <a:t>microservices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811" y="6204785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4413" y="6123238"/>
            <a:ext cx="143764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Arial"/>
                <a:cs typeface="Arial"/>
              </a:rPr>
              <a:t>5 </a:t>
            </a:r>
            <a:r>
              <a:rPr sz="4100" spc="45" dirty="0">
                <a:latin typeface="Arial"/>
                <a:cs typeface="Arial"/>
              </a:rPr>
              <a:t>or </a:t>
            </a:r>
            <a:r>
              <a:rPr sz="4100" spc="20" dirty="0">
                <a:latin typeface="Arial"/>
                <a:cs typeface="Arial"/>
              </a:rPr>
              <a:t>fewer </a:t>
            </a:r>
            <a:r>
              <a:rPr sz="4100" spc="-10" dirty="0">
                <a:latin typeface="Arial"/>
                <a:cs typeface="Arial"/>
              </a:rPr>
              <a:t>engineers? </a:t>
            </a:r>
            <a:r>
              <a:rPr sz="4100" spc="-145" dirty="0">
                <a:latin typeface="Arial"/>
                <a:cs typeface="Arial"/>
              </a:rPr>
              <a:t>You </a:t>
            </a:r>
            <a:r>
              <a:rPr sz="4100" i="1" spc="20" dirty="0">
                <a:latin typeface="Arial"/>
                <a:cs typeface="Arial"/>
              </a:rPr>
              <a:t>definitely </a:t>
            </a:r>
            <a:r>
              <a:rPr sz="4100" spc="155" dirty="0">
                <a:latin typeface="Arial"/>
                <a:cs typeface="Arial"/>
              </a:rPr>
              <a:t>don't </a:t>
            </a:r>
            <a:r>
              <a:rPr sz="4100" spc="10" dirty="0">
                <a:latin typeface="Arial"/>
                <a:cs typeface="Arial"/>
              </a:rPr>
              <a:t>need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25" dirty="0">
                <a:latin typeface="Arial"/>
                <a:cs typeface="Arial"/>
              </a:rPr>
              <a:t>microservices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1811" y="7450821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4413" y="7369274"/>
            <a:ext cx="159943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45" dirty="0">
                <a:latin typeface="Arial"/>
                <a:cs typeface="Arial"/>
              </a:rPr>
              <a:t>Building </a:t>
            </a:r>
            <a:r>
              <a:rPr sz="4100" spc="-30" dirty="0">
                <a:latin typeface="Arial"/>
                <a:cs typeface="Arial"/>
              </a:rPr>
              <a:t>an </a:t>
            </a:r>
            <a:r>
              <a:rPr sz="4100" spc="10" dirty="0">
                <a:latin typeface="Arial"/>
                <a:cs typeface="Arial"/>
              </a:rPr>
              <a:t>AMI </a:t>
            </a:r>
            <a:r>
              <a:rPr sz="4100" spc="55" dirty="0">
                <a:latin typeface="Arial"/>
                <a:cs typeface="Arial"/>
              </a:rPr>
              <a:t>for </a:t>
            </a:r>
            <a:r>
              <a:rPr sz="4100" spc="-30" dirty="0">
                <a:latin typeface="Arial"/>
                <a:cs typeface="Arial"/>
              </a:rPr>
              <a:t>an </a:t>
            </a:r>
            <a:r>
              <a:rPr sz="4100" spc="-65" dirty="0">
                <a:latin typeface="Arial"/>
                <a:cs typeface="Arial"/>
              </a:rPr>
              <a:t>EC2 </a:t>
            </a:r>
            <a:r>
              <a:rPr sz="4100" spc="35" dirty="0">
                <a:latin typeface="Arial"/>
                <a:cs typeface="Arial"/>
              </a:rPr>
              <a:t>autoscaling </a:t>
            </a:r>
            <a:r>
              <a:rPr sz="4100" spc="55" dirty="0">
                <a:latin typeface="Arial"/>
                <a:cs typeface="Arial"/>
              </a:rPr>
              <a:t>group </a:t>
            </a:r>
            <a:r>
              <a:rPr sz="4100" spc="70" dirty="0">
                <a:latin typeface="Arial"/>
                <a:cs typeface="Arial"/>
              </a:rPr>
              <a:t>works </a:t>
            </a:r>
            <a:r>
              <a:rPr sz="4100" i="1" spc="-60" dirty="0">
                <a:latin typeface="Arial"/>
                <a:cs typeface="Arial"/>
              </a:rPr>
              <a:t>really really</a:t>
            </a:r>
            <a:r>
              <a:rPr sz="4100" i="1" spc="15" dirty="0">
                <a:latin typeface="Arial"/>
                <a:cs typeface="Arial"/>
              </a:rPr>
              <a:t> </a:t>
            </a:r>
            <a:r>
              <a:rPr sz="4100" spc="25" dirty="0">
                <a:latin typeface="Arial"/>
                <a:cs typeface="Arial"/>
              </a:rPr>
              <a:t>well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21811" y="4333125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4413" y="4248950"/>
            <a:ext cx="107010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35" dirty="0">
                <a:latin typeface="Arial"/>
                <a:cs typeface="Arial"/>
              </a:rPr>
              <a:t>Sense </a:t>
            </a:r>
            <a:r>
              <a:rPr sz="4100" spc="80" dirty="0">
                <a:latin typeface="Arial"/>
                <a:cs typeface="Arial"/>
              </a:rPr>
              <a:t>of </a:t>
            </a:r>
            <a:r>
              <a:rPr sz="4100" spc="40" dirty="0">
                <a:latin typeface="Arial"/>
                <a:cs typeface="Arial"/>
              </a:rPr>
              <a:t>ownership </a:t>
            </a:r>
            <a:r>
              <a:rPr sz="4100" spc="-140" dirty="0">
                <a:latin typeface="Arial"/>
                <a:cs typeface="Arial"/>
              </a:rPr>
              <a:t>&amp; </a:t>
            </a:r>
            <a:r>
              <a:rPr sz="4100" spc="35" dirty="0">
                <a:latin typeface="Arial"/>
                <a:cs typeface="Arial"/>
              </a:rPr>
              <a:t>responsibility </a:t>
            </a:r>
            <a:r>
              <a:rPr sz="4100" spc="20" dirty="0">
                <a:latin typeface="Arial"/>
                <a:cs typeface="Arial"/>
              </a:rPr>
              <a:t>→ </a:t>
            </a:r>
            <a:r>
              <a:rPr sz="4100" spc="40" dirty="0">
                <a:latin typeface="Arial"/>
                <a:cs typeface="Arial"/>
              </a:rPr>
              <a:t>quality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1811" y="5584428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24413" y="5505456"/>
            <a:ext cx="88188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40" dirty="0">
                <a:latin typeface="Arial"/>
                <a:cs typeface="Arial"/>
              </a:rPr>
              <a:t>Confidence </a:t>
            </a:r>
            <a:r>
              <a:rPr sz="4100" spc="20" dirty="0">
                <a:latin typeface="Arial"/>
                <a:cs typeface="Arial"/>
              </a:rPr>
              <a:t>→ </a:t>
            </a:r>
            <a:r>
              <a:rPr sz="4100" spc="10" dirty="0">
                <a:latin typeface="Arial"/>
                <a:cs typeface="Arial"/>
              </a:rPr>
              <a:t>Always Be</a:t>
            </a:r>
            <a:r>
              <a:rPr sz="4100" spc="-140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Refactoring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1811" y="6833102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24413" y="6751491"/>
            <a:ext cx="78994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Arial"/>
                <a:cs typeface="Arial"/>
              </a:rPr>
              <a:t>Align </a:t>
            </a:r>
            <a:r>
              <a:rPr sz="4100" spc="20" dirty="0">
                <a:latin typeface="Arial"/>
                <a:cs typeface="Arial"/>
              </a:rPr>
              <a:t>incentives </a:t>
            </a:r>
            <a:r>
              <a:rPr sz="4100" spc="80" dirty="0">
                <a:latin typeface="Arial"/>
                <a:cs typeface="Arial"/>
              </a:rPr>
              <a:t>with </a:t>
            </a:r>
            <a:r>
              <a:rPr sz="4100" spc="30" dirty="0">
                <a:latin typeface="Arial"/>
                <a:cs typeface="Arial"/>
              </a:rPr>
              <a:t>the</a:t>
            </a:r>
            <a:r>
              <a:rPr sz="4100" spc="-50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business</a:t>
            </a:r>
            <a:endParaRPr sz="4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21811" y="8079137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24413" y="7997527"/>
            <a:ext cx="101968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u="heavy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peter.bourgon.org/a-case-for-microservices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01183" y="961092"/>
            <a:ext cx="349694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30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4877203"/>
            <a:ext cx="11392535" cy="3145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13740" indent="-701040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713740" algn="l"/>
                <a:tab pos="714375" algn="l"/>
              </a:tabLst>
            </a:pPr>
            <a:r>
              <a:rPr sz="4100" spc="35" dirty="0">
                <a:latin typeface="Arial"/>
                <a:cs typeface="Arial"/>
              </a:rPr>
              <a:t>Microservice </a:t>
            </a:r>
            <a:r>
              <a:rPr sz="4100" spc="40" dirty="0">
                <a:latin typeface="Arial"/>
                <a:cs typeface="Arial"/>
              </a:rPr>
              <a:t>definitions </a:t>
            </a:r>
            <a:r>
              <a:rPr sz="4100" spc="35" dirty="0">
                <a:latin typeface="Arial"/>
                <a:cs typeface="Arial"/>
              </a:rPr>
              <a:t>and</a:t>
            </a:r>
            <a:r>
              <a:rPr sz="4100" spc="-35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contextualization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</a:pPr>
            <a:endParaRPr sz="4250">
              <a:latin typeface="Times New Roman"/>
              <a:cs typeface="Times New Roman"/>
            </a:endParaRPr>
          </a:p>
          <a:p>
            <a:pPr marL="713740" indent="-701040">
              <a:lnSpc>
                <a:spcPct val="100000"/>
              </a:lnSpc>
              <a:buAutoNum type="arabicPeriod"/>
              <a:tabLst>
                <a:tab pos="713740" algn="l"/>
                <a:tab pos="714375" algn="l"/>
              </a:tabLst>
            </a:pPr>
            <a:r>
              <a:rPr sz="4100" spc="10" dirty="0">
                <a:latin typeface="Arial"/>
                <a:cs typeface="Arial"/>
              </a:rPr>
              <a:t>Go </a:t>
            </a:r>
            <a:r>
              <a:rPr sz="4100" spc="35" dirty="0">
                <a:latin typeface="Arial"/>
                <a:cs typeface="Arial"/>
              </a:rPr>
              <a:t>and </a:t>
            </a:r>
            <a:r>
              <a:rPr sz="4100" spc="10" dirty="0">
                <a:latin typeface="Arial"/>
                <a:cs typeface="Arial"/>
              </a:rPr>
              <a:t>Go</a:t>
            </a:r>
            <a:r>
              <a:rPr sz="4100" spc="-105" dirty="0"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kit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</a:pPr>
            <a:endParaRPr sz="4250">
              <a:latin typeface="Times New Roman"/>
              <a:cs typeface="Times New Roman"/>
            </a:endParaRPr>
          </a:p>
          <a:p>
            <a:pPr marL="713740" indent="-701040">
              <a:lnSpc>
                <a:spcPct val="100000"/>
              </a:lnSpc>
              <a:buAutoNum type="arabicPeriod"/>
              <a:tabLst>
                <a:tab pos="713740" algn="l"/>
                <a:tab pos="714375" algn="l"/>
              </a:tabLst>
            </a:pPr>
            <a:r>
              <a:rPr sz="4100" spc="-65" dirty="0">
                <a:latin typeface="Arial"/>
                <a:cs typeface="Arial"/>
              </a:rPr>
              <a:t>A </a:t>
            </a:r>
            <a:r>
              <a:rPr sz="4100" spc="10" dirty="0">
                <a:latin typeface="Arial"/>
                <a:cs typeface="Arial"/>
              </a:rPr>
              <a:t>Go </a:t>
            </a:r>
            <a:r>
              <a:rPr sz="4100" spc="80" dirty="0">
                <a:latin typeface="Arial"/>
                <a:cs typeface="Arial"/>
              </a:rPr>
              <a:t>kit </a:t>
            </a:r>
            <a:r>
              <a:rPr sz="4100" spc="25" dirty="0">
                <a:latin typeface="Arial"/>
                <a:cs typeface="Arial"/>
              </a:rPr>
              <a:t>microservice </a:t>
            </a:r>
            <a:r>
              <a:rPr sz="4100" spc="50" dirty="0">
                <a:latin typeface="Arial"/>
                <a:cs typeface="Arial"/>
              </a:rPr>
              <a:t>from first</a:t>
            </a:r>
            <a:r>
              <a:rPr sz="4100" spc="-70" dirty="0"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principles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30237" y="1361215"/>
            <a:ext cx="11926338" cy="85861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1599" y="952850"/>
            <a:ext cx="15203725" cy="9402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85910" y="2086133"/>
            <a:ext cx="4725744" cy="7202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11812" y="3725604"/>
            <a:ext cx="8699781" cy="3533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9989" y="2288364"/>
            <a:ext cx="12544120" cy="67318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6128" y="4107706"/>
            <a:ext cx="9299743" cy="2960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27465" y="2073235"/>
            <a:ext cx="9602101" cy="71620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3319" y="1870467"/>
            <a:ext cx="10791661" cy="7620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58075" y="2052739"/>
            <a:ext cx="4987949" cy="7178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82153" y="9950026"/>
            <a:ext cx="23291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75" dirty="0">
                <a:latin typeface="Arial"/>
                <a:cs typeface="Arial"/>
              </a:rPr>
              <a:t>Observability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25200" y="613175"/>
            <a:ext cx="13653769" cy="10082530"/>
          </a:xfrm>
          <a:custGeom>
            <a:avLst/>
            <a:gdLst/>
            <a:ahLst/>
            <a:cxnLst/>
            <a:rect l="l" t="t" r="r" b="b"/>
            <a:pathLst>
              <a:path w="13653769" h="10082530">
                <a:moveTo>
                  <a:pt x="0" y="0"/>
                </a:moveTo>
                <a:lnTo>
                  <a:pt x="13653720" y="0"/>
                </a:lnTo>
                <a:lnTo>
                  <a:pt x="13653720" y="10082153"/>
                </a:lnTo>
                <a:lnTo>
                  <a:pt x="0" y="10082153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66545" y="6921056"/>
            <a:ext cx="2668191" cy="15304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03193" y="6936762"/>
            <a:ext cx="2595245" cy="1457325"/>
          </a:xfrm>
          <a:prstGeom prst="rect">
            <a:avLst/>
          </a:prstGeom>
          <a:solidFill>
            <a:srgbClr val="FFFFFF"/>
          </a:solidFill>
          <a:ln w="10470">
            <a:solidFill>
              <a:srgbClr val="000000"/>
            </a:solidFill>
          </a:ln>
        </p:spPr>
        <p:txBody>
          <a:bodyPr vert="horz" wrap="square" lIns="0" tIns="151130" rIns="0" bIns="0" rtlCol="0">
            <a:spAutoFit/>
          </a:bodyPr>
          <a:lstStyle/>
          <a:p>
            <a:pPr marL="120650" marR="120650" indent="6350" algn="ctr">
              <a:lnSpc>
                <a:spcPct val="101000"/>
              </a:lnSpc>
              <a:spcBef>
                <a:spcPts val="1190"/>
              </a:spcBef>
            </a:pPr>
            <a:r>
              <a:rPr sz="2450" spc="35" dirty="0">
                <a:latin typeface="Arial"/>
                <a:cs typeface="Arial"/>
              </a:rPr>
              <a:t>Application  metrics  </a:t>
            </a:r>
            <a:r>
              <a:rPr sz="2450" dirty="0">
                <a:latin typeface="Arial"/>
                <a:cs typeface="Arial"/>
              </a:rPr>
              <a:t>(instrumentation)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02659" y="5050568"/>
            <a:ext cx="2436198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39307" y="5066275"/>
            <a:ext cx="2363470" cy="1047115"/>
          </a:xfrm>
          <a:prstGeom prst="rect">
            <a:avLst/>
          </a:prstGeom>
          <a:solidFill>
            <a:srgbClr val="FFFFFF"/>
          </a:solidFill>
          <a:ln w="10470">
            <a:solidFill>
              <a:srgbClr val="000000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662305" marR="387985" indent="-272415">
              <a:lnSpc>
                <a:spcPct val="101000"/>
              </a:lnSpc>
              <a:spcBef>
                <a:spcPts val="1075"/>
              </a:spcBef>
            </a:pPr>
            <a:r>
              <a:rPr sz="2450" spc="35" dirty="0">
                <a:latin typeface="Arial"/>
                <a:cs typeface="Arial"/>
              </a:rPr>
              <a:t>Application  logging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03124" y="3180081"/>
            <a:ext cx="1646305" cy="11203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39772" y="3195787"/>
            <a:ext cx="1573530" cy="1047115"/>
          </a:xfrm>
          <a:prstGeom prst="rect">
            <a:avLst/>
          </a:prstGeom>
          <a:solidFill>
            <a:srgbClr val="FFFFFF"/>
          </a:solidFill>
          <a:ln w="10470">
            <a:solidFill>
              <a:srgbClr val="000000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marL="271780" marR="257810" indent="146050">
              <a:lnSpc>
                <a:spcPct val="101000"/>
              </a:lnSpc>
              <a:spcBef>
                <a:spcPts val="1045"/>
              </a:spcBef>
            </a:pPr>
            <a:r>
              <a:rPr sz="2450" spc="35" dirty="0">
                <a:latin typeface="Arial"/>
                <a:cs typeface="Arial"/>
              </a:rPr>
              <a:t>Audit  logging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50830" y="1359445"/>
            <a:ext cx="2115118" cy="1120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87479" y="1375151"/>
            <a:ext cx="2042160" cy="1047115"/>
          </a:xfrm>
          <a:prstGeom prst="rect">
            <a:avLst/>
          </a:prstGeom>
          <a:solidFill>
            <a:srgbClr val="FFFFFF"/>
          </a:solidFill>
          <a:ln w="10470">
            <a:solidFill>
              <a:srgbClr val="000000"/>
            </a:solidFill>
          </a:ln>
        </p:spPr>
        <p:txBody>
          <a:bodyPr vert="horz" wrap="square" lIns="0" tIns="131445" rIns="0" bIns="0" rtlCol="0">
            <a:spAutoFit/>
          </a:bodyPr>
          <a:lstStyle/>
          <a:p>
            <a:pPr marL="460375" marR="307340" indent="-136525">
              <a:lnSpc>
                <a:spcPct val="101000"/>
              </a:lnSpc>
              <a:spcBef>
                <a:spcPts val="1035"/>
              </a:spcBef>
            </a:pPr>
            <a:r>
              <a:rPr sz="2450" spc="25" dirty="0">
                <a:latin typeface="Arial"/>
                <a:cs typeface="Arial"/>
              </a:rPr>
              <a:t>Exception  </a:t>
            </a:r>
            <a:r>
              <a:rPr sz="2450" spc="35" dirty="0">
                <a:latin typeface="Arial"/>
                <a:cs typeface="Arial"/>
              </a:rPr>
              <a:t>tracking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11511" y="9080508"/>
            <a:ext cx="2217859" cy="11203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48159" y="9096215"/>
            <a:ext cx="2145030" cy="1047115"/>
          </a:xfrm>
          <a:prstGeom prst="rect">
            <a:avLst/>
          </a:prstGeom>
          <a:solidFill>
            <a:srgbClr val="FFFFFF"/>
          </a:solidFill>
          <a:ln w="10470">
            <a:solidFill>
              <a:srgbClr val="000000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589915" marR="292735" indent="-283210">
              <a:lnSpc>
                <a:spcPct val="101000"/>
              </a:lnSpc>
              <a:spcBef>
                <a:spcPts val="1005"/>
              </a:spcBef>
            </a:pPr>
            <a:r>
              <a:rPr sz="2450" spc="30" dirty="0">
                <a:latin typeface="Arial"/>
                <a:cs typeface="Arial"/>
              </a:rPr>
              <a:t>Distributed  </a:t>
            </a:r>
            <a:r>
              <a:rPr sz="2450" spc="35" dirty="0">
                <a:latin typeface="Arial"/>
                <a:cs typeface="Arial"/>
              </a:rPr>
              <a:t>tracing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665643" y="6998401"/>
            <a:ext cx="1766469" cy="719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702291" y="7014100"/>
            <a:ext cx="1693545" cy="646430"/>
          </a:xfrm>
          <a:prstGeom prst="rect">
            <a:avLst/>
          </a:prstGeom>
          <a:solidFill>
            <a:srgbClr val="FFFFFF"/>
          </a:solidFill>
          <a:ln w="10470">
            <a:solidFill>
              <a:srgbClr val="000000"/>
            </a:solidFill>
          </a:ln>
        </p:spPr>
        <p:txBody>
          <a:bodyPr vert="horz" wrap="square" lIns="0" tIns="129539" rIns="0" bIns="0" rtlCol="0">
            <a:spAutoFit/>
          </a:bodyPr>
          <a:lstStyle/>
          <a:p>
            <a:pPr marL="490855">
              <a:lnSpc>
                <a:spcPct val="100000"/>
              </a:lnSpc>
              <a:spcBef>
                <a:spcPts val="1019"/>
              </a:spcBef>
            </a:pPr>
            <a:r>
              <a:rPr sz="2450" dirty="0">
                <a:latin typeface="Arial"/>
                <a:cs typeface="Arial"/>
              </a:rPr>
              <a:t>Push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488057" y="8752264"/>
            <a:ext cx="1766469" cy="719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524705" y="8767974"/>
            <a:ext cx="1693545" cy="646430"/>
          </a:xfrm>
          <a:prstGeom prst="rect">
            <a:avLst/>
          </a:prstGeom>
          <a:solidFill>
            <a:srgbClr val="FFFFFF"/>
          </a:solidFill>
          <a:ln w="10470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sz="2450" spc="-5" dirty="0">
                <a:latin typeface="Arial"/>
                <a:cs typeface="Arial"/>
              </a:rPr>
              <a:t>Pull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420183" y="7819444"/>
            <a:ext cx="80010" cy="789305"/>
          </a:xfrm>
          <a:custGeom>
            <a:avLst/>
            <a:gdLst/>
            <a:ahLst/>
            <a:cxnLst/>
            <a:rect l="l" t="t" r="r" b="b"/>
            <a:pathLst>
              <a:path w="80009" h="789304">
                <a:moveTo>
                  <a:pt x="0" y="789118"/>
                </a:moveTo>
                <a:lnTo>
                  <a:pt x="7154" y="718452"/>
                </a:lnTo>
                <a:lnTo>
                  <a:pt x="12199" y="668622"/>
                </a:lnTo>
                <a:lnTo>
                  <a:pt x="17244" y="618792"/>
                </a:lnTo>
                <a:lnTo>
                  <a:pt x="22289" y="568962"/>
                </a:lnTo>
                <a:lnTo>
                  <a:pt x="27333" y="519133"/>
                </a:lnTo>
                <a:lnTo>
                  <a:pt x="32378" y="469303"/>
                </a:lnTo>
                <a:lnTo>
                  <a:pt x="37423" y="419474"/>
                </a:lnTo>
                <a:lnTo>
                  <a:pt x="42468" y="369645"/>
                </a:lnTo>
                <a:lnTo>
                  <a:pt x="47513" y="319815"/>
                </a:lnTo>
                <a:lnTo>
                  <a:pt x="52558" y="269986"/>
                </a:lnTo>
                <a:lnTo>
                  <a:pt x="57602" y="220157"/>
                </a:lnTo>
                <a:lnTo>
                  <a:pt x="62647" y="170328"/>
                </a:lnTo>
                <a:lnTo>
                  <a:pt x="67692" y="120499"/>
                </a:lnTo>
                <a:lnTo>
                  <a:pt x="72737" y="70670"/>
                </a:lnTo>
                <a:lnTo>
                  <a:pt x="77782" y="20841"/>
                </a:lnTo>
                <a:lnTo>
                  <a:pt x="79892" y="0"/>
                </a:lnTo>
              </a:path>
            </a:pathLst>
          </a:custGeom>
          <a:ln w="41883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10437" y="7665263"/>
            <a:ext cx="175260" cy="184150"/>
          </a:xfrm>
          <a:custGeom>
            <a:avLst/>
            <a:gdLst/>
            <a:ahLst/>
            <a:cxnLst/>
            <a:rect l="l" t="t" r="r" b="b"/>
            <a:pathLst>
              <a:path w="175259" h="184150">
                <a:moveTo>
                  <a:pt x="105232" y="0"/>
                </a:moveTo>
                <a:lnTo>
                  <a:pt x="0" y="166152"/>
                </a:lnTo>
                <a:lnTo>
                  <a:pt x="174968" y="183868"/>
                </a:lnTo>
                <a:lnTo>
                  <a:pt x="1052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334733" y="8578869"/>
            <a:ext cx="175260" cy="184150"/>
          </a:xfrm>
          <a:custGeom>
            <a:avLst/>
            <a:gdLst/>
            <a:ahLst/>
            <a:cxnLst/>
            <a:rect l="l" t="t" r="r" b="b"/>
            <a:pathLst>
              <a:path w="175259" h="184150">
                <a:moveTo>
                  <a:pt x="0" y="0"/>
                </a:moveTo>
                <a:lnTo>
                  <a:pt x="69840" y="183868"/>
                </a:lnTo>
                <a:lnTo>
                  <a:pt x="175073" y="17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7933" y="1756067"/>
            <a:ext cx="2919730" cy="1544955"/>
          </a:xfrm>
          <a:custGeom>
            <a:avLst/>
            <a:gdLst/>
            <a:ahLst/>
            <a:cxnLst/>
            <a:rect l="l" t="t" r="r" b="b"/>
            <a:pathLst>
              <a:path w="2919729" h="1544954">
                <a:moveTo>
                  <a:pt x="2919638" y="0"/>
                </a:moveTo>
                <a:lnTo>
                  <a:pt x="2856490" y="33404"/>
                </a:lnTo>
                <a:lnTo>
                  <a:pt x="2811855" y="57016"/>
                </a:lnTo>
                <a:lnTo>
                  <a:pt x="2767220" y="80628"/>
                </a:lnTo>
                <a:lnTo>
                  <a:pt x="2722585" y="104240"/>
                </a:lnTo>
                <a:lnTo>
                  <a:pt x="2677950" y="127852"/>
                </a:lnTo>
                <a:lnTo>
                  <a:pt x="2633315" y="151463"/>
                </a:lnTo>
                <a:lnTo>
                  <a:pt x="2588681" y="175075"/>
                </a:lnTo>
                <a:lnTo>
                  <a:pt x="2544046" y="198687"/>
                </a:lnTo>
                <a:lnTo>
                  <a:pt x="2499412" y="222298"/>
                </a:lnTo>
                <a:lnTo>
                  <a:pt x="2454777" y="245910"/>
                </a:lnTo>
                <a:lnTo>
                  <a:pt x="2410143" y="269521"/>
                </a:lnTo>
                <a:lnTo>
                  <a:pt x="2365509" y="293132"/>
                </a:lnTo>
                <a:lnTo>
                  <a:pt x="2320875" y="316744"/>
                </a:lnTo>
                <a:lnTo>
                  <a:pt x="2276241" y="340355"/>
                </a:lnTo>
                <a:lnTo>
                  <a:pt x="2231607" y="363966"/>
                </a:lnTo>
                <a:lnTo>
                  <a:pt x="2186973" y="387577"/>
                </a:lnTo>
                <a:lnTo>
                  <a:pt x="2142340" y="411189"/>
                </a:lnTo>
                <a:lnTo>
                  <a:pt x="2097706" y="434800"/>
                </a:lnTo>
                <a:lnTo>
                  <a:pt x="2053073" y="458411"/>
                </a:lnTo>
                <a:lnTo>
                  <a:pt x="2008439" y="482022"/>
                </a:lnTo>
                <a:lnTo>
                  <a:pt x="1963806" y="505633"/>
                </a:lnTo>
                <a:lnTo>
                  <a:pt x="1919173" y="529244"/>
                </a:lnTo>
                <a:lnTo>
                  <a:pt x="1874540" y="552854"/>
                </a:lnTo>
                <a:lnTo>
                  <a:pt x="1829907" y="576465"/>
                </a:lnTo>
                <a:lnTo>
                  <a:pt x="1785274" y="600076"/>
                </a:lnTo>
                <a:lnTo>
                  <a:pt x="1740641" y="623687"/>
                </a:lnTo>
                <a:lnTo>
                  <a:pt x="1696008" y="647297"/>
                </a:lnTo>
                <a:lnTo>
                  <a:pt x="1651375" y="670908"/>
                </a:lnTo>
                <a:lnTo>
                  <a:pt x="1606743" y="694519"/>
                </a:lnTo>
                <a:lnTo>
                  <a:pt x="1562110" y="718129"/>
                </a:lnTo>
                <a:lnTo>
                  <a:pt x="1517478" y="741740"/>
                </a:lnTo>
                <a:lnTo>
                  <a:pt x="1472845" y="765350"/>
                </a:lnTo>
                <a:lnTo>
                  <a:pt x="1428213" y="788961"/>
                </a:lnTo>
                <a:lnTo>
                  <a:pt x="1383580" y="812571"/>
                </a:lnTo>
                <a:lnTo>
                  <a:pt x="1338948" y="836181"/>
                </a:lnTo>
                <a:lnTo>
                  <a:pt x="1294316" y="859792"/>
                </a:lnTo>
                <a:lnTo>
                  <a:pt x="1249684" y="883402"/>
                </a:lnTo>
                <a:lnTo>
                  <a:pt x="1205052" y="907012"/>
                </a:lnTo>
                <a:lnTo>
                  <a:pt x="1160420" y="930623"/>
                </a:lnTo>
                <a:lnTo>
                  <a:pt x="1115788" y="954233"/>
                </a:lnTo>
                <a:lnTo>
                  <a:pt x="1071156" y="977843"/>
                </a:lnTo>
                <a:lnTo>
                  <a:pt x="1026524" y="1001453"/>
                </a:lnTo>
                <a:lnTo>
                  <a:pt x="981892" y="1025063"/>
                </a:lnTo>
                <a:lnTo>
                  <a:pt x="937260" y="1048673"/>
                </a:lnTo>
                <a:lnTo>
                  <a:pt x="892628" y="1072284"/>
                </a:lnTo>
                <a:lnTo>
                  <a:pt x="847997" y="1095894"/>
                </a:lnTo>
                <a:lnTo>
                  <a:pt x="803365" y="1119504"/>
                </a:lnTo>
                <a:lnTo>
                  <a:pt x="758733" y="1143114"/>
                </a:lnTo>
                <a:lnTo>
                  <a:pt x="714102" y="1166724"/>
                </a:lnTo>
                <a:lnTo>
                  <a:pt x="669470" y="1190334"/>
                </a:lnTo>
                <a:lnTo>
                  <a:pt x="624839" y="1213944"/>
                </a:lnTo>
                <a:lnTo>
                  <a:pt x="580207" y="1237554"/>
                </a:lnTo>
                <a:lnTo>
                  <a:pt x="535576" y="1261163"/>
                </a:lnTo>
                <a:lnTo>
                  <a:pt x="490944" y="1284773"/>
                </a:lnTo>
                <a:lnTo>
                  <a:pt x="446313" y="1308383"/>
                </a:lnTo>
                <a:lnTo>
                  <a:pt x="401682" y="1331993"/>
                </a:lnTo>
                <a:lnTo>
                  <a:pt x="357050" y="1355603"/>
                </a:lnTo>
                <a:lnTo>
                  <a:pt x="312419" y="1379213"/>
                </a:lnTo>
                <a:lnTo>
                  <a:pt x="267787" y="1402823"/>
                </a:lnTo>
                <a:lnTo>
                  <a:pt x="223156" y="1426432"/>
                </a:lnTo>
                <a:lnTo>
                  <a:pt x="178525" y="1450042"/>
                </a:lnTo>
                <a:lnTo>
                  <a:pt x="133893" y="1473652"/>
                </a:lnTo>
                <a:lnTo>
                  <a:pt x="89262" y="1497262"/>
                </a:lnTo>
                <a:lnTo>
                  <a:pt x="44631" y="1520872"/>
                </a:lnTo>
                <a:lnTo>
                  <a:pt x="0" y="154448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77888" y="1683603"/>
            <a:ext cx="196850" cy="160020"/>
          </a:xfrm>
          <a:custGeom>
            <a:avLst/>
            <a:gdLst/>
            <a:ahLst/>
            <a:cxnLst/>
            <a:rect l="l" t="t" r="r" b="b"/>
            <a:pathLst>
              <a:path w="196850" h="160019">
                <a:moveTo>
                  <a:pt x="196643" y="0"/>
                </a:moveTo>
                <a:lnTo>
                  <a:pt x="0" y="4512"/>
                </a:lnTo>
                <a:lnTo>
                  <a:pt x="82301" y="160005"/>
                </a:lnTo>
                <a:lnTo>
                  <a:pt x="1966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03250" y="7418696"/>
            <a:ext cx="1739900" cy="141605"/>
          </a:xfrm>
          <a:custGeom>
            <a:avLst/>
            <a:gdLst/>
            <a:ahLst/>
            <a:cxnLst/>
            <a:rect l="l" t="t" r="r" b="b"/>
            <a:pathLst>
              <a:path w="1739900" h="141604">
                <a:moveTo>
                  <a:pt x="1739329" y="0"/>
                </a:moveTo>
                <a:lnTo>
                  <a:pt x="1667917" y="5790"/>
                </a:lnTo>
                <a:lnTo>
                  <a:pt x="1617374" y="9888"/>
                </a:lnTo>
                <a:lnTo>
                  <a:pt x="1566831" y="13986"/>
                </a:lnTo>
                <a:lnTo>
                  <a:pt x="1516288" y="18084"/>
                </a:lnTo>
                <a:lnTo>
                  <a:pt x="1465745" y="22183"/>
                </a:lnTo>
                <a:lnTo>
                  <a:pt x="1415202" y="26281"/>
                </a:lnTo>
                <a:lnTo>
                  <a:pt x="1364659" y="30379"/>
                </a:lnTo>
                <a:lnTo>
                  <a:pt x="1314116" y="34477"/>
                </a:lnTo>
                <a:lnTo>
                  <a:pt x="1263573" y="38575"/>
                </a:lnTo>
                <a:lnTo>
                  <a:pt x="1213030" y="42673"/>
                </a:lnTo>
                <a:lnTo>
                  <a:pt x="1162487" y="46771"/>
                </a:lnTo>
                <a:lnTo>
                  <a:pt x="1111944" y="50870"/>
                </a:lnTo>
                <a:lnTo>
                  <a:pt x="1061401" y="54968"/>
                </a:lnTo>
                <a:lnTo>
                  <a:pt x="1010858" y="59066"/>
                </a:lnTo>
                <a:lnTo>
                  <a:pt x="960315" y="63164"/>
                </a:lnTo>
                <a:lnTo>
                  <a:pt x="909772" y="67262"/>
                </a:lnTo>
                <a:lnTo>
                  <a:pt x="859229" y="71360"/>
                </a:lnTo>
                <a:lnTo>
                  <a:pt x="808686" y="75458"/>
                </a:lnTo>
                <a:lnTo>
                  <a:pt x="758143" y="79556"/>
                </a:lnTo>
                <a:lnTo>
                  <a:pt x="707600" y="83655"/>
                </a:lnTo>
                <a:lnTo>
                  <a:pt x="657057" y="87753"/>
                </a:lnTo>
                <a:lnTo>
                  <a:pt x="606514" y="91851"/>
                </a:lnTo>
                <a:lnTo>
                  <a:pt x="555971" y="95949"/>
                </a:lnTo>
                <a:lnTo>
                  <a:pt x="505428" y="100047"/>
                </a:lnTo>
                <a:lnTo>
                  <a:pt x="454885" y="104145"/>
                </a:lnTo>
                <a:lnTo>
                  <a:pt x="404342" y="108243"/>
                </a:lnTo>
                <a:lnTo>
                  <a:pt x="353799" y="112341"/>
                </a:lnTo>
                <a:lnTo>
                  <a:pt x="303257" y="116439"/>
                </a:lnTo>
                <a:lnTo>
                  <a:pt x="252714" y="120537"/>
                </a:lnTo>
                <a:lnTo>
                  <a:pt x="202171" y="124636"/>
                </a:lnTo>
                <a:lnTo>
                  <a:pt x="151628" y="128734"/>
                </a:lnTo>
                <a:lnTo>
                  <a:pt x="101085" y="132832"/>
                </a:lnTo>
                <a:lnTo>
                  <a:pt x="50542" y="136930"/>
                </a:lnTo>
                <a:lnTo>
                  <a:pt x="0" y="141028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514653" y="7332719"/>
            <a:ext cx="182880" cy="175895"/>
          </a:xfrm>
          <a:custGeom>
            <a:avLst/>
            <a:gdLst/>
            <a:ahLst/>
            <a:cxnLst/>
            <a:rect l="l" t="t" r="r" b="b"/>
            <a:pathLst>
              <a:path w="182879" h="175895">
                <a:moveTo>
                  <a:pt x="0" y="0"/>
                </a:moveTo>
                <a:lnTo>
                  <a:pt x="14135" y="175334"/>
                </a:lnTo>
                <a:lnTo>
                  <a:pt x="182402" y="7345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03250" y="8145112"/>
            <a:ext cx="1570990" cy="579120"/>
          </a:xfrm>
          <a:custGeom>
            <a:avLst/>
            <a:gdLst/>
            <a:ahLst/>
            <a:cxnLst/>
            <a:rect l="l" t="t" r="r" b="b"/>
            <a:pathLst>
              <a:path w="1570990" h="579120">
                <a:moveTo>
                  <a:pt x="1570810" y="578559"/>
                </a:moveTo>
                <a:lnTo>
                  <a:pt x="1551156" y="571320"/>
                </a:lnTo>
                <a:lnTo>
                  <a:pt x="1504150" y="554007"/>
                </a:lnTo>
                <a:lnTo>
                  <a:pt x="1457143" y="536693"/>
                </a:lnTo>
                <a:lnTo>
                  <a:pt x="1410136" y="519380"/>
                </a:lnTo>
                <a:lnTo>
                  <a:pt x="1363130" y="502067"/>
                </a:lnTo>
                <a:lnTo>
                  <a:pt x="1316124" y="484753"/>
                </a:lnTo>
                <a:lnTo>
                  <a:pt x="1269118" y="467440"/>
                </a:lnTo>
                <a:lnTo>
                  <a:pt x="1222112" y="450127"/>
                </a:lnTo>
                <a:lnTo>
                  <a:pt x="1175106" y="432814"/>
                </a:lnTo>
                <a:lnTo>
                  <a:pt x="1128101" y="415501"/>
                </a:lnTo>
                <a:lnTo>
                  <a:pt x="1081095" y="398188"/>
                </a:lnTo>
                <a:lnTo>
                  <a:pt x="1034090" y="380875"/>
                </a:lnTo>
                <a:lnTo>
                  <a:pt x="987085" y="363562"/>
                </a:lnTo>
                <a:lnTo>
                  <a:pt x="940080" y="346249"/>
                </a:lnTo>
                <a:lnTo>
                  <a:pt x="893075" y="328937"/>
                </a:lnTo>
                <a:lnTo>
                  <a:pt x="846071" y="311624"/>
                </a:lnTo>
                <a:lnTo>
                  <a:pt x="799066" y="294311"/>
                </a:lnTo>
                <a:lnTo>
                  <a:pt x="752062" y="276998"/>
                </a:lnTo>
                <a:lnTo>
                  <a:pt x="705057" y="259686"/>
                </a:lnTo>
                <a:lnTo>
                  <a:pt x="658053" y="242373"/>
                </a:lnTo>
                <a:lnTo>
                  <a:pt x="611049" y="225061"/>
                </a:lnTo>
                <a:lnTo>
                  <a:pt x="564045" y="207748"/>
                </a:lnTo>
                <a:lnTo>
                  <a:pt x="517041" y="190436"/>
                </a:lnTo>
                <a:lnTo>
                  <a:pt x="470037" y="173123"/>
                </a:lnTo>
                <a:lnTo>
                  <a:pt x="423033" y="155811"/>
                </a:lnTo>
                <a:lnTo>
                  <a:pt x="376029" y="138499"/>
                </a:lnTo>
                <a:lnTo>
                  <a:pt x="329025" y="121186"/>
                </a:lnTo>
                <a:lnTo>
                  <a:pt x="282021" y="103874"/>
                </a:lnTo>
                <a:lnTo>
                  <a:pt x="235018" y="86561"/>
                </a:lnTo>
                <a:lnTo>
                  <a:pt x="188014" y="69249"/>
                </a:lnTo>
                <a:lnTo>
                  <a:pt x="141010" y="51937"/>
                </a:lnTo>
                <a:lnTo>
                  <a:pt x="94007" y="34624"/>
                </a:lnTo>
                <a:lnTo>
                  <a:pt x="47003" y="17312"/>
                </a:ln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24010" y="8633904"/>
            <a:ext cx="195580" cy="165100"/>
          </a:xfrm>
          <a:custGeom>
            <a:avLst/>
            <a:gdLst/>
            <a:ahLst/>
            <a:cxnLst/>
            <a:rect l="l" t="t" r="r" b="b"/>
            <a:pathLst>
              <a:path w="195579" h="165100">
                <a:moveTo>
                  <a:pt x="60793" y="0"/>
                </a:moveTo>
                <a:lnTo>
                  <a:pt x="0" y="165063"/>
                </a:lnTo>
                <a:lnTo>
                  <a:pt x="195460" y="143335"/>
                </a:lnTo>
                <a:lnTo>
                  <a:pt x="60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359279" y="4237637"/>
            <a:ext cx="1766469" cy="719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395926" y="4253346"/>
            <a:ext cx="1693545" cy="646430"/>
          </a:xfrm>
          <a:prstGeom prst="rect">
            <a:avLst/>
          </a:prstGeom>
          <a:solidFill>
            <a:srgbClr val="FFFFFF"/>
          </a:solidFill>
          <a:ln w="10470">
            <a:solidFill>
              <a:srgbClr val="000000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994"/>
              </a:spcBef>
            </a:pPr>
            <a:r>
              <a:rPr sz="2450" spc="-30" dirty="0">
                <a:latin typeface="Arial"/>
                <a:cs typeface="Arial"/>
              </a:rPr>
              <a:t>File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177609" y="5913063"/>
            <a:ext cx="1766469" cy="719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3214256" y="5928772"/>
            <a:ext cx="1693545" cy="646430"/>
          </a:xfrm>
          <a:prstGeom prst="rect">
            <a:avLst/>
          </a:prstGeom>
          <a:solidFill>
            <a:srgbClr val="FFFFFF"/>
          </a:solidFill>
          <a:ln w="10470">
            <a:solidFill>
              <a:srgbClr val="000000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994"/>
              </a:spcBef>
            </a:pPr>
            <a:r>
              <a:rPr sz="2450" spc="5" dirty="0">
                <a:latin typeface="Arial"/>
                <a:cs typeface="Arial"/>
              </a:rPr>
              <a:t>Stream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4113136" y="5058565"/>
            <a:ext cx="77470" cy="711200"/>
          </a:xfrm>
          <a:custGeom>
            <a:avLst/>
            <a:gdLst/>
            <a:ahLst/>
            <a:cxnLst/>
            <a:rect l="l" t="t" r="r" b="b"/>
            <a:pathLst>
              <a:path w="77469" h="711200">
                <a:moveTo>
                  <a:pt x="0" y="710898"/>
                </a:moveTo>
                <a:lnTo>
                  <a:pt x="7840" y="638596"/>
                </a:lnTo>
                <a:lnTo>
                  <a:pt x="13423" y="587115"/>
                </a:lnTo>
                <a:lnTo>
                  <a:pt x="19005" y="535633"/>
                </a:lnTo>
                <a:lnTo>
                  <a:pt x="24588" y="484152"/>
                </a:lnTo>
                <a:lnTo>
                  <a:pt x="30171" y="432671"/>
                </a:lnTo>
                <a:lnTo>
                  <a:pt x="35754" y="381190"/>
                </a:lnTo>
                <a:lnTo>
                  <a:pt x="41336" y="329709"/>
                </a:lnTo>
                <a:lnTo>
                  <a:pt x="46919" y="278229"/>
                </a:lnTo>
                <a:lnTo>
                  <a:pt x="52502" y="226748"/>
                </a:lnTo>
                <a:lnTo>
                  <a:pt x="58084" y="175268"/>
                </a:lnTo>
                <a:lnTo>
                  <a:pt x="63667" y="123787"/>
                </a:lnTo>
                <a:lnTo>
                  <a:pt x="69250" y="72307"/>
                </a:lnTo>
                <a:lnTo>
                  <a:pt x="74832" y="20826"/>
                </a:lnTo>
                <a:lnTo>
                  <a:pt x="77091" y="0"/>
                </a:lnTo>
              </a:path>
            </a:pathLst>
          </a:custGeom>
          <a:ln w="41883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100512" y="4904499"/>
            <a:ext cx="175260" cy="184785"/>
          </a:xfrm>
          <a:custGeom>
            <a:avLst/>
            <a:gdLst/>
            <a:ahLst/>
            <a:cxnLst/>
            <a:rect l="l" t="t" r="r" b="b"/>
            <a:pathLst>
              <a:path w="175259" h="184785">
                <a:moveTo>
                  <a:pt x="106384" y="0"/>
                </a:moveTo>
                <a:lnTo>
                  <a:pt x="0" y="165408"/>
                </a:lnTo>
                <a:lnTo>
                  <a:pt x="174863" y="184371"/>
                </a:lnTo>
                <a:lnTo>
                  <a:pt x="106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027949" y="5739165"/>
            <a:ext cx="175260" cy="184785"/>
          </a:xfrm>
          <a:custGeom>
            <a:avLst/>
            <a:gdLst/>
            <a:ahLst/>
            <a:cxnLst/>
            <a:rect l="l" t="t" r="r" b="b"/>
            <a:pathLst>
              <a:path w="175259" h="184785">
                <a:moveTo>
                  <a:pt x="0" y="0"/>
                </a:moveTo>
                <a:lnTo>
                  <a:pt x="68479" y="184371"/>
                </a:lnTo>
                <a:lnTo>
                  <a:pt x="174863" y="189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67090" y="1802025"/>
            <a:ext cx="2751455" cy="3259454"/>
          </a:xfrm>
          <a:custGeom>
            <a:avLst/>
            <a:gdLst/>
            <a:ahLst/>
            <a:cxnLst/>
            <a:rect l="l" t="t" r="r" b="b"/>
            <a:pathLst>
              <a:path w="2751454" h="3259454">
                <a:moveTo>
                  <a:pt x="2750848" y="0"/>
                </a:moveTo>
                <a:lnTo>
                  <a:pt x="2704752" y="54610"/>
                </a:lnTo>
                <a:lnTo>
                  <a:pt x="2672164" y="93218"/>
                </a:lnTo>
                <a:lnTo>
                  <a:pt x="2639576" y="131826"/>
                </a:lnTo>
                <a:lnTo>
                  <a:pt x="2606988" y="170434"/>
                </a:lnTo>
                <a:lnTo>
                  <a:pt x="2574400" y="209042"/>
                </a:lnTo>
                <a:lnTo>
                  <a:pt x="2541813" y="247650"/>
                </a:lnTo>
                <a:lnTo>
                  <a:pt x="2509225" y="286258"/>
                </a:lnTo>
                <a:lnTo>
                  <a:pt x="2476637" y="324866"/>
                </a:lnTo>
                <a:lnTo>
                  <a:pt x="2444049" y="363473"/>
                </a:lnTo>
                <a:lnTo>
                  <a:pt x="2411461" y="402081"/>
                </a:lnTo>
                <a:lnTo>
                  <a:pt x="2378873" y="440689"/>
                </a:lnTo>
                <a:lnTo>
                  <a:pt x="2346286" y="479297"/>
                </a:lnTo>
                <a:lnTo>
                  <a:pt x="2313698" y="517904"/>
                </a:lnTo>
                <a:lnTo>
                  <a:pt x="2281110" y="556512"/>
                </a:lnTo>
                <a:lnTo>
                  <a:pt x="2248523" y="595120"/>
                </a:lnTo>
                <a:lnTo>
                  <a:pt x="2215935" y="633727"/>
                </a:lnTo>
                <a:lnTo>
                  <a:pt x="2183347" y="672335"/>
                </a:lnTo>
                <a:lnTo>
                  <a:pt x="2150760" y="710943"/>
                </a:lnTo>
                <a:lnTo>
                  <a:pt x="2118172" y="749550"/>
                </a:lnTo>
                <a:lnTo>
                  <a:pt x="2085584" y="788158"/>
                </a:lnTo>
                <a:lnTo>
                  <a:pt x="2052997" y="826765"/>
                </a:lnTo>
                <a:lnTo>
                  <a:pt x="2020409" y="865373"/>
                </a:lnTo>
                <a:lnTo>
                  <a:pt x="1987822" y="903980"/>
                </a:lnTo>
                <a:lnTo>
                  <a:pt x="1955234" y="942588"/>
                </a:lnTo>
                <a:lnTo>
                  <a:pt x="1922647" y="981195"/>
                </a:lnTo>
                <a:lnTo>
                  <a:pt x="1890059" y="1019803"/>
                </a:lnTo>
                <a:lnTo>
                  <a:pt x="1857472" y="1058410"/>
                </a:lnTo>
                <a:lnTo>
                  <a:pt x="1824884" y="1097018"/>
                </a:lnTo>
                <a:lnTo>
                  <a:pt x="1792297" y="1135625"/>
                </a:lnTo>
                <a:lnTo>
                  <a:pt x="1759709" y="1174232"/>
                </a:lnTo>
                <a:lnTo>
                  <a:pt x="1727122" y="1212840"/>
                </a:lnTo>
                <a:lnTo>
                  <a:pt x="1694534" y="1251447"/>
                </a:lnTo>
                <a:lnTo>
                  <a:pt x="1661947" y="1290054"/>
                </a:lnTo>
                <a:lnTo>
                  <a:pt x="1629360" y="1328662"/>
                </a:lnTo>
                <a:lnTo>
                  <a:pt x="1596772" y="1367269"/>
                </a:lnTo>
                <a:lnTo>
                  <a:pt x="1564185" y="1405876"/>
                </a:lnTo>
                <a:lnTo>
                  <a:pt x="1531597" y="1444483"/>
                </a:lnTo>
                <a:lnTo>
                  <a:pt x="1499010" y="1483091"/>
                </a:lnTo>
                <a:lnTo>
                  <a:pt x="1466423" y="1521698"/>
                </a:lnTo>
                <a:lnTo>
                  <a:pt x="1433835" y="1560305"/>
                </a:lnTo>
                <a:lnTo>
                  <a:pt x="1401248" y="1598912"/>
                </a:lnTo>
                <a:lnTo>
                  <a:pt x="1368661" y="1637520"/>
                </a:lnTo>
                <a:lnTo>
                  <a:pt x="1336074" y="1676127"/>
                </a:lnTo>
                <a:lnTo>
                  <a:pt x="1303486" y="1714734"/>
                </a:lnTo>
                <a:lnTo>
                  <a:pt x="1270899" y="1753341"/>
                </a:lnTo>
                <a:lnTo>
                  <a:pt x="1238312" y="1791948"/>
                </a:lnTo>
                <a:lnTo>
                  <a:pt x="1205724" y="1830555"/>
                </a:lnTo>
                <a:lnTo>
                  <a:pt x="1173137" y="1869162"/>
                </a:lnTo>
                <a:lnTo>
                  <a:pt x="1140550" y="1907770"/>
                </a:lnTo>
                <a:lnTo>
                  <a:pt x="1107963" y="1946377"/>
                </a:lnTo>
                <a:lnTo>
                  <a:pt x="1075376" y="1984984"/>
                </a:lnTo>
                <a:lnTo>
                  <a:pt x="1042788" y="2023591"/>
                </a:lnTo>
                <a:lnTo>
                  <a:pt x="1010201" y="2062198"/>
                </a:lnTo>
                <a:lnTo>
                  <a:pt x="977614" y="2100805"/>
                </a:lnTo>
                <a:lnTo>
                  <a:pt x="945027" y="2139412"/>
                </a:lnTo>
                <a:lnTo>
                  <a:pt x="912440" y="2178019"/>
                </a:lnTo>
                <a:lnTo>
                  <a:pt x="879852" y="2216626"/>
                </a:lnTo>
                <a:lnTo>
                  <a:pt x="847265" y="2255233"/>
                </a:lnTo>
                <a:lnTo>
                  <a:pt x="814678" y="2293840"/>
                </a:lnTo>
                <a:lnTo>
                  <a:pt x="782091" y="2332447"/>
                </a:lnTo>
                <a:lnTo>
                  <a:pt x="749504" y="2371054"/>
                </a:lnTo>
                <a:lnTo>
                  <a:pt x="716917" y="2409661"/>
                </a:lnTo>
                <a:lnTo>
                  <a:pt x="684329" y="2448268"/>
                </a:lnTo>
                <a:lnTo>
                  <a:pt x="651742" y="2486875"/>
                </a:lnTo>
                <a:lnTo>
                  <a:pt x="619155" y="2525482"/>
                </a:lnTo>
                <a:lnTo>
                  <a:pt x="586568" y="2564089"/>
                </a:lnTo>
                <a:lnTo>
                  <a:pt x="553981" y="2602696"/>
                </a:lnTo>
                <a:lnTo>
                  <a:pt x="521394" y="2641303"/>
                </a:lnTo>
                <a:lnTo>
                  <a:pt x="488807" y="2679910"/>
                </a:lnTo>
                <a:lnTo>
                  <a:pt x="456219" y="2718517"/>
                </a:lnTo>
                <a:lnTo>
                  <a:pt x="423632" y="2757124"/>
                </a:lnTo>
                <a:lnTo>
                  <a:pt x="391045" y="2795730"/>
                </a:lnTo>
                <a:lnTo>
                  <a:pt x="358458" y="2834337"/>
                </a:lnTo>
                <a:lnTo>
                  <a:pt x="325871" y="2872944"/>
                </a:lnTo>
                <a:lnTo>
                  <a:pt x="293284" y="2911551"/>
                </a:lnTo>
                <a:lnTo>
                  <a:pt x="260697" y="2950158"/>
                </a:lnTo>
                <a:lnTo>
                  <a:pt x="228110" y="2988765"/>
                </a:lnTo>
                <a:lnTo>
                  <a:pt x="195522" y="3027372"/>
                </a:lnTo>
                <a:lnTo>
                  <a:pt x="162935" y="3065979"/>
                </a:lnTo>
                <a:lnTo>
                  <a:pt x="130348" y="3104586"/>
                </a:lnTo>
                <a:lnTo>
                  <a:pt x="97761" y="3143193"/>
                </a:lnTo>
                <a:lnTo>
                  <a:pt x="65174" y="3181800"/>
                </a:lnTo>
                <a:lnTo>
                  <a:pt x="32587" y="3220406"/>
                </a:lnTo>
                <a:lnTo>
                  <a:pt x="0" y="3259013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237249" y="1683603"/>
            <a:ext cx="180975" cy="191770"/>
          </a:xfrm>
          <a:custGeom>
            <a:avLst/>
            <a:gdLst/>
            <a:ahLst/>
            <a:cxnLst/>
            <a:rect l="l" t="t" r="r" b="b"/>
            <a:pathLst>
              <a:path w="180975" h="191769">
                <a:moveTo>
                  <a:pt x="180622" y="0"/>
                </a:moveTo>
                <a:lnTo>
                  <a:pt x="0" y="77693"/>
                </a:lnTo>
                <a:lnTo>
                  <a:pt x="134446" y="191156"/>
                </a:lnTo>
                <a:lnTo>
                  <a:pt x="180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81579" y="3479103"/>
            <a:ext cx="2575560" cy="1582420"/>
          </a:xfrm>
          <a:custGeom>
            <a:avLst/>
            <a:gdLst/>
            <a:ahLst/>
            <a:cxnLst/>
            <a:rect l="l" t="t" r="r" b="b"/>
            <a:pathLst>
              <a:path w="2575559" h="1582420">
                <a:moveTo>
                  <a:pt x="2575282" y="0"/>
                </a:moveTo>
                <a:lnTo>
                  <a:pt x="2557440" y="10961"/>
                </a:lnTo>
                <a:lnTo>
                  <a:pt x="2514090" y="37589"/>
                </a:lnTo>
                <a:lnTo>
                  <a:pt x="2470740" y="64218"/>
                </a:lnTo>
                <a:lnTo>
                  <a:pt x="2427391" y="90846"/>
                </a:lnTo>
                <a:lnTo>
                  <a:pt x="2384041" y="117475"/>
                </a:lnTo>
                <a:lnTo>
                  <a:pt x="2340692" y="144103"/>
                </a:lnTo>
                <a:lnTo>
                  <a:pt x="2297343" y="170731"/>
                </a:lnTo>
                <a:lnTo>
                  <a:pt x="2253994" y="197359"/>
                </a:lnTo>
                <a:lnTo>
                  <a:pt x="2210646" y="223987"/>
                </a:lnTo>
                <a:lnTo>
                  <a:pt x="2167297" y="250615"/>
                </a:lnTo>
                <a:lnTo>
                  <a:pt x="2123949" y="277243"/>
                </a:lnTo>
                <a:lnTo>
                  <a:pt x="2080600" y="303871"/>
                </a:lnTo>
                <a:lnTo>
                  <a:pt x="2037252" y="330498"/>
                </a:lnTo>
                <a:lnTo>
                  <a:pt x="1993904" y="357126"/>
                </a:lnTo>
                <a:lnTo>
                  <a:pt x="1950556" y="383753"/>
                </a:lnTo>
                <a:lnTo>
                  <a:pt x="1907209" y="410381"/>
                </a:lnTo>
                <a:lnTo>
                  <a:pt x="1863861" y="437008"/>
                </a:lnTo>
                <a:lnTo>
                  <a:pt x="1820514" y="463635"/>
                </a:lnTo>
                <a:lnTo>
                  <a:pt x="1777166" y="490263"/>
                </a:lnTo>
                <a:lnTo>
                  <a:pt x="1733819" y="516890"/>
                </a:lnTo>
                <a:lnTo>
                  <a:pt x="1690472" y="543517"/>
                </a:lnTo>
                <a:lnTo>
                  <a:pt x="1647125" y="570144"/>
                </a:lnTo>
                <a:lnTo>
                  <a:pt x="1603779" y="596771"/>
                </a:lnTo>
                <a:lnTo>
                  <a:pt x="1560432" y="623397"/>
                </a:lnTo>
                <a:lnTo>
                  <a:pt x="1517085" y="650024"/>
                </a:lnTo>
                <a:lnTo>
                  <a:pt x="1473739" y="676651"/>
                </a:lnTo>
                <a:lnTo>
                  <a:pt x="1430392" y="703278"/>
                </a:lnTo>
                <a:lnTo>
                  <a:pt x="1387046" y="729904"/>
                </a:lnTo>
                <a:lnTo>
                  <a:pt x="1343700" y="756531"/>
                </a:lnTo>
                <a:lnTo>
                  <a:pt x="1300354" y="783157"/>
                </a:lnTo>
                <a:lnTo>
                  <a:pt x="1257008" y="809784"/>
                </a:lnTo>
                <a:lnTo>
                  <a:pt x="1213662" y="836410"/>
                </a:lnTo>
                <a:lnTo>
                  <a:pt x="1170316" y="863036"/>
                </a:lnTo>
                <a:lnTo>
                  <a:pt x="1126970" y="889663"/>
                </a:lnTo>
                <a:lnTo>
                  <a:pt x="1083625" y="916289"/>
                </a:lnTo>
                <a:lnTo>
                  <a:pt x="1040279" y="942915"/>
                </a:lnTo>
                <a:lnTo>
                  <a:pt x="996934" y="969541"/>
                </a:lnTo>
                <a:lnTo>
                  <a:pt x="953588" y="996168"/>
                </a:lnTo>
                <a:lnTo>
                  <a:pt x="910243" y="1022794"/>
                </a:lnTo>
                <a:lnTo>
                  <a:pt x="866898" y="1049420"/>
                </a:lnTo>
                <a:lnTo>
                  <a:pt x="823552" y="1076046"/>
                </a:lnTo>
                <a:lnTo>
                  <a:pt x="780207" y="1102672"/>
                </a:lnTo>
                <a:lnTo>
                  <a:pt x="736862" y="1129298"/>
                </a:lnTo>
                <a:lnTo>
                  <a:pt x="693517" y="1155924"/>
                </a:lnTo>
                <a:lnTo>
                  <a:pt x="650172" y="1182549"/>
                </a:lnTo>
                <a:lnTo>
                  <a:pt x="606827" y="1209175"/>
                </a:lnTo>
                <a:lnTo>
                  <a:pt x="563482" y="1235801"/>
                </a:lnTo>
                <a:lnTo>
                  <a:pt x="520137" y="1262427"/>
                </a:lnTo>
                <a:lnTo>
                  <a:pt x="476792" y="1289053"/>
                </a:lnTo>
                <a:lnTo>
                  <a:pt x="433447" y="1315679"/>
                </a:lnTo>
                <a:lnTo>
                  <a:pt x="390102" y="1342304"/>
                </a:lnTo>
                <a:lnTo>
                  <a:pt x="346757" y="1368930"/>
                </a:lnTo>
                <a:lnTo>
                  <a:pt x="303413" y="1395556"/>
                </a:lnTo>
                <a:lnTo>
                  <a:pt x="260068" y="1422182"/>
                </a:lnTo>
                <a:lnTo>
                  <a:pt x="216723" y="1448807"/>
                </a:lnTo>
                <a:lnTo>
                  <a:pt x="173378" y="1475433"/>
                </a:lnTo>
                <a:lnTo>
                  <a:pt x="130034" y="1502059"/>
                </a:lnTo>
                <a:lnTo>
                  <a:pt x="86689" y="1528684"/>
                </a:lnTo>
                <a:lnTo>
                  <a:pt x="43344" y="1555310"/>
                </a:lnTo>
                <a:lnTo>
                  <a:pt x="0" y="1581936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492948" y="3397990"/>
            <a:ext cx="196215" cy="167640"/>
          </a:xfrm>
          <a:custGeom>
            <a:avLst/>
            <a:gdLst/>
            <a:ahLst/>
            <a:cxnLst/>
            <a:rect l="l" t="t" r="r" b="b"/>
            <a:pathLst>
              <a:path w="196215" h="167639">
                <a:moveTo>
                  <a:pt x="196014" y="0"/>
                </a:moveTo>
                <a:lnTo>
                  <a:pt x="0" y="17130"/>
                </a:lnTo>
                <a:lnTo>
                  <a:pt x="92143" y="167021"/>
                </a:lnTo>
                <a:lnTo>
                  <a:pt x="1960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307360" y="4742685"/>
            <a:ext cx="3930650" cy="650875"/>
          </a:xfrm>
          <a:custGeom>
            <a:avLst/>
            <a:gdLst/>
            <a:ahLst/>
            <a:cxnLst/>
            <a:rect l="l" t="t" r="r" b="b"/>
            <a:pathLst>
              <a:path w="3930650" h="650875">
                <a:moveTo>
                  <a:pt x="3930445" y="0"/>
                </a:moveTo>
                <a:lnTo>
                  <a:pt x="3909776" y="3420"/>
                </a:lnTo>
                <a:lnTo>
                  <a:pt x="3859652" y="11718"/>
                </a:lnTo>
                <a:lnTo>
                  <a:pt x="3809528" y="20016"/>
                </a:lnTo>
                <a:lnTo>
                  <a:pt x="3759404" y="28314"/>
                </a:lnTo>
                <a:lnTo>
                  <a:pt x="3709280" y="36612"/>
                </a:lnTo>
                <a:lnTo>
                  <a:pt x="3659156" y="44910"/>
                </a:lnTo>
                <a:lnTo>
                  <a:pt x="3609032" y="53209"/>
                </a:lnTo>
                <a:lnTo>
                  <a:pt x="3558908" y="61507"/>
                </a:lnTo>
                <a:lnTo>
                  <a:pt x="3508784" y="69805"/>
                </a:lnTo>
                <a:lnTo>
                  <a:pt x="3458660" y="78103"/>
                </a:lnTo>
                <a:lnTo>
                  <a:pt x="3408536" y="86401"/>
                </a:lnTo>
                <a:lnTo>
                  <a:pt x="3358411" y="94699"/>
                </a:lnTo>
                <a:lnTo>
                  <a:pt x="3308287" y="102998"/>
                </a:lnTo>
                <a:lnTo>
                  <a:pt x="3258162" y="111296"/>
                </a:lnTo>
                <a:lnTo>
                  <a:pt x="3208038" y="119594"/>
                </a:lnTo>
                <a:lnTo>
                  <a:pt x="3157913" y="127892"/>
                </a:lnTo>
                <a:lnTo>
                  <a:pt x="3107789" y="136190"/>
                </a:lnTo>
                <a:lnTo>
                  <a:pt x="3057664" y="144489"/>
                </a:lnTo>
                <a:lnTo>
                  <a:pt x="3007539" y="152787"/>
                </a:lnTo>
                <a:lnTo>
                  <a:pt x="2957415" y="161085"/>
                </a:lnTo>
                <a:lnTo>
                  <a:pt x="2907290" y="169383"/>
                </a:lnTo>
                <a:lnTo>
                  <a:pt x="2857165" y="177682"/>
                </a:lnTo>
                <a:lnTo>
                  <a:pt x="2807040" y="185980"/>
                </a:lnTo>
                <a:lnTo>
                  <a:pt x="2756915" y="194278"/>
                </a:lnTo>
                <a:lnTo>
                  <a:pt x="2706790" y="202577"/>
                </a:lnTo>
                <a:lnTo>
                  <a:pt x="2656665" y="210875"/>
                </a:lnTo>
                <a:lnTo>
                  <a:pt x="2606540" y="219173"/>
                </a:lnTo>
                <a:lnTo>
                  <a:pt x="2556415" y="227471"/>
                </a:lnTo>
                <a:lnTo>
                  <a:pt x="2506290" y="235770"/>
                </a:lnTo>
                <a:lnTo>
                  <a:pt x="2456165" y="244068"/>
                </a:lnTo>
                <a:lnTo>
                  <a:pt x="2406040" y="252366"/>
                </a:lnTo>
                <a:lnTo>
                  <a:pt x="2355914" y="260665"/>
                </a:lnTo>
                <a:lnTo>
                  <a:pt x="2305789" y="268963"/>
                </a:lnTo>
                <a:lnTo>
                  <a:pt x="2255664" y="277261"/>
                </a:lnTo>
                <a:lnTo>
                  <a:pt x="2205538" y="285560"/>
                </a:lnTo>
                <a:lnTo>
                  <a:pt x="2155413" y="293858"/>
                </a:lnTo>
                <a:lnTo>
                  <a:pt x="2105288" y="302156"/>
                </a:lnTo>
                <a:lnTo>
                  <a:pt x="2055162" y="310455"/>
                </a:lnTo>
                <a:lnTo>
                  <a:pt x="2005037" y="318753"/>
                </a:lnTo>
                <a:lnTo>
                  <a:pt x="1954911" y="327052"/>
                </a:lnTo>
                <a:lnTo>
                  <a:pt x="1904786" y="335350"/>
                </a:lnTo>
                <a:lnTo>
                  <a:pt x="1854660" y="343648"/>
                </a:lnTo>
                <a:lnTo>
                  <a:pt x="1804534" y="351947"/>
                </a:lnTo>
                <a:lnTo>
                  <a:pt x="1754409" y="360245"/>
                </a:lnTo>
                <a:lnTo>
                  <a:pt x="1704283" y="368543"/>
                </a:lnTo>
                <a:lnTo>
                  <a:pt x="1654157" y="376842"/>
                </a:lnTo>
                <a:lnTo>
                  <a:pt x="1604032" y="385140"/>
                </a:lnTo>
                <a:lnTo>
                  <a:pt x="1553906" y="393439"/>
                </a:lnTo>
                <a:lnTo>
                  <a:pt x="1503780" y="401737"/>
                </a:lnTo>
                <a:lnTo>
                  <a:pt x="1453654" y="410036"/>
                </a:lnTo>
                <a:lnTo>
                  <a:pt x="1403529" y="418334"/>
                </a:lnTo>
                <a:lnTo>
                  <a:pt x="1353403" y="426632"/>
                </a:lnTo>
                <a:lnTo>
                  <a:pt x="1303277" y="434931"/>
                </a:lnTo>
                <a:lnTo>
                  <a:pt x="1253151" y="443229"/>
                </a:lnTo>
                <a:lnTo>
                  <a:pt x="1203025" y="451528"/>
                </a:lnTo>
                <a:lnTo>
                  <a:pt x="1152899" y="459826"/>
                </a:lnTo>
                <a:lnTo>
                  <a:pt x="1102773" y="468125"/>
                </a:lnTo>
                <a:lnTo>
                  <a:pt x="1052647" y="476423"/>
                </a:lnTo>
                <a:lnTo>
                  <a:pt x="1002521" y="484721"/>
                </a:lnTo>
                <a:lnTo>
                  <a:pt x="952395" y="493020"/>
                </a:lnTo>
                <a:lnTo>
                  <a:pt x="902269" y="501318"/>
                </a:lnTo>
                <a:lnTo>
                  <a:pt x="852143" y="509617"/>
                </a:lnTo>
                <a:lnTo>
                  <a:pt x="802017" y="517915"/>
                </a:lnTo>
                <a:lnTo>
                  <a:pt x="751891" y="526214"/>
                </a:lnTo>
                <a:lnTo>
                  <a:pt x="701765" y="534512"/>
                </a:lnTo>
                <a:lnTo>
                  <a:pt x="651639" y="542811"/>
                </a:lnTo>
                <a:lnTo>
                  <a:pt x="601513" y="551109"/>
                </a:lnTo>
                <a:lnTo>
                  <a:pt x="551387" y="559408"/>
                </a:lnTo>
                <a:lnTo>
                  <a:pt x="501261" y="567706"/>
                </a:lnTo>
                <a:lnTo>
                  <a:pt x="451135" y="576005"/>
                </a:lnTo>
                <a:lnTo>
                  <a:pt x="401009" y="584303"/>
                </a:lnTo>
                <a:lnTo>
                  <a:pt x="350882" y="592602"/>
                </a:lnTo>
                <a:lnTo>
                  <a:pt x="300756" y="600900"/>
                </a:lnTo>
                <a:lnTo>
                  <a:pt x="250630" y="609199"/>
                </a:lnTo>
                <a:lnTo>
                  <a:pt x="200504" y="617497"/>
                </a:lnTo>
                <a:lnTo>
                  <a:pt x="150378" y="625796"/>
                </a:lnTo>
                <a:lnTo>
                  <a:pt x="100252" y="634094"/>
                </a:lnTo>
                <a:lnTo>
                  <a:pt x="50126" y="642393"/>
                </a:lnTo>
                <a:lnTo>
                  <a:pt x="0" y="65069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202739" y="4659324"/>
            <a:ext cx="187960" cy="173990"/>
          </a:xfrm>
          <a:custGeom>
            <a:avLst/>
            <a:gdLst/>
            <a:ahLst/>
            <a:cxnLst/>
            <a:rect l="l" t="t" r="r" b="b"/>
            <a:pathLst>
              <a:path w="187959" h="173989">
                <a:moveTo>
                  <a:pt x="0" y="0"/>
                </a:moveTo>
                <a:lnTo>
                  <a:pt x="28794" y="173554"/>
                </a:lnTo>
                <a:lnTo>
                  <a:pt x="187952" y="580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307360" y="5722056"/>
            <a:ext cx="3747770" cy="417830"/>
          </a:xfrm>
          <a:custGeom>
            <a:avLst/>
            <a:gdLst/>
            <a:ahLst/>
            <a:cxnLst/>
            <a:rect l="l" t="t" r="r" b="b"/>
            <a:pathLst>
              <a:path w="3747769" h="417829">
                <a:moveTo>
                  <a:pt x="3747624" y="417632"/>
                </a:moveTo>
                <a:lnTo>
                  <a:pt x="3726818" y="415313"/>
                </a:lnTo>
                <a:lnTo>
                  <a:pt x="3676457" y="409700"/>
                </a:lnTo>
                <a:lnTo>
                  <a:pt x="3626097" y="404088"/>
                </a:lnTo>
                <a:lnTo>
                  <a:pt x="3575736" y="398476"/>
                </a:lnTo>
                <a:lnTo>
                  <a:pt x="3525376" y="392864"/>
                </a:lnTo>
                <a:lnTo>
                  <a:pt x="3475015" y="387252"/>
                </a:lnTo>
                <a:lnTo>
                  <a:pt x="3424654" y="381640"/>
                </a:lnTo>
                <a:lnTo>
                  <a:pt x="3374293" y="376028"/>
                </a:lnTo>
                <a:lnTo>
                  <a:pt x="3323932" y="370416"/>
                </a:lnTo>
                <a:lnTo>
                  <a:pt x="3273571" y="364803"/>
                </a:lnTo>
                <a:lnTo>
                  <a:pt x="3223210" y="359191"/>
                </a:lnTo>
                <a:lnTo>
                  <a:pt x="3172849" y="353579"/>
                </a:lnTo>
                <a:lnTo>
                  <a:pt x="3122487" y="347967"/>
                </a:lnTo>
                <a:lnTo>
                  <a:pt x="3072126" y="342355"/>
                </a:lnTo>
                <a:lnTo>
                  <a:pt x="3021765" y="336742"/>
                </a:lnTo>
                <a:lnTo>
                  <a:pt x="2971403" y="331130"/>
                </a:lnTo>
                <a:lnTo>
                  <a:pt x="2921042" y="325518"/>
                </a:lnTo>
                <a:lnTo>
                  <a:pt x="2870680" y="319906"/>
                </a:lnTo>
                <a:lnTo>
                  <a:pt x="2820318" y="314293"/>
                </a:lnTo>
                <a:lnTo>
                  <a:pt x="2769957" y="308681"/>
                </a:lnTo>
                <a:lnTo>
                  <a:pt x="2719595" y="303069"/>
                </a:lnTo>
                <a:lnTo>
                  <a:pt x="2669233" y="297457"/>
                </a:lnTo>
                <a:lnTo>
                  <a:pt x="2618871" y="291844"/>
                </a:lnTo>
                <a:lnTo>
                  <a:pt x="2568509" y="286232"/>
                </a:lnTo>
                <a:lnTo>
                  <a:pt x="2518147" y="280620"/>
                </a:lnTo>
                <a:lnTo>
                  <a:pt x="2467785" y="275008"/>
                </a:lnTo>
                <a:lnTo>
                  <a:pt x="2417423" y="269395"/>
                </a:lnTo>
                <a:lnTo>
                  <a:pt x="2367061" y="263783"/>
                </a:lnTo>
                <a:lnTo>
                  <a:pt x="2316698" y="258171"/>
                </a:lnTo>
                <a:lnTo>
                  <a:pt x="2266336" y="252558"/>
                </a:lnTo>
                <a:lnTo>
                  <a:pt x="2215974" y="246946"/>
                </a:lnTo>
                <a:lnTo>
                  <a:pt x="2165611" y="241334"/>
                </a:lnTo>
                <a:lnTo>
                  <a:pt x="2115249" y="235721"/>
                </a:lnTo>
                <a:lnTo>
                  <a:pt x="2064887" y="230109"/>
                </a:lnTo>
                <a:lnTo>
                  <a:pt x="2014524" y="224497"/>
                </a:lnTo>
                <a:lnTo>
                  <a:pt x="1964161" y="218884"/>
                </a:lnTo>
                <a:lnTo>
                  <a:pt x="1913799" y="213272"/>
                </a:lnTo>
                <a:lnTo>
                  <a:pt x="1863436" y="207660"/>
                </a:lnTo>
                <a:lnTo>
                  <a:pt x="1813074" y="202047"/>
                </a:lnTo>
                <a:lnTo>
                  <a:pt x="1762711" y="196435"/>
                </a:lnTo>
                <a:lnTo>
                  <a:pt x="1712348" y="190822"/>
                </a:lnTo>
                <a:lnTo>
                  <a:pt x="1661985" y="185210"/>
                </a:lnTo>
                <a:lnTo>
                  <a:pt x="1611622" y="179598"/>
                </a:lnTo>
                <a:lnTo>
                  <a:pt x="1561260" y="173985"/>
                </a:lnTo>
                <a:lnTo>
                  <a:pt x="1510897" y="168373"/>
                </a:lnTo>
                <a:lnTo>
                  <a:pt x="1460534" y="162760"/>
                </a:lnTo>
                <a:lnTo>
                  <a:pt x="1410171" y="157148"/>
                </a:lnTo>
                <a:lnTo>
                  <a:pt x="1359808" y="151536"/>
                </a:lnTo>
                <a:lnTo>
                  <a:pt x="1309445" y="145923"/>
                </a:lnTo>
                <a:lnTo>
                  <a:pt x="1259082" y="140311"/>
                </a:lnTo>
                <a:lnTo>
                  <a:pt x="1208719" y="134698"/>
                </a:lnTo>
                <a:lnTo>
                  <a:pt x="1158356" y="129086"/>
                </a:lnTo>
                <a:lnTo>
                  <a:pt x="1107992" y="123473"/>
                </a:lnTo>
                <a:lnTo>
                  <a:pt x="1057629" y="117861"/>
                </a:lnTo>
                <a:lnTo>
                  <a:pt x="1007266" y="112249"/>
                </a:lnTo>
                <a:lnTo>
                  <a:pt x="956903" y="106636"/>
                </a:lnTo>
                <a:lnTo>
                  <a:pt x="906540" y="101024"/>
                </a:lnTo>
                <a:lnTo>
                  <a:pt x="856176" y="95411"/>
                </a:lnTo>
                <a:lnTo>
                  <a:pt x="805813" y="89799"/>
                </a:lnTo>
                <a:lnTo>
                  <a:pt x="755450" y="84186"/>
                </a:lnTo>
                <a:lnTo>
                  <a:pt x="705087" y="78574"/>
                </a:lnTo>
                <a:lnTo>
                  <a:pt x="654723" y="72961"/>
                </a:lnTo>
                <a:lnTo>
                  <a:pt x="604360" y="67349"/>
                </a:lnTo>
                <a:lnTo>
                  <a:pt x="553997" y="61737"/>
                </a:lnTo>
                <a:lnTo>
                  <a:pt x="503633" y="56124"/>
                </a:lnTo>
                <a:lnTo>
                  <a:pt x="453270" y="50512"/>
                </a:lnTo>
                <a:lnTo>
                  <a:pt x="402907" y="44899"/>
                </a:lnTo>
                <a:lnTo>
                  <a:pt x="352543" y="39287"/>
                </a:lnTo>
                <a:lnTo>
                  <a:pt x="302180" y="33674"/>
                </a:lnTo>
                <a:lnTo>
                  <a:pt x="251816" y="28062"/>
                </a:lnTo>
                <a:lnTo>
                  <a:pt x="201453" y="22449"/>
                </a:lnTo>
                <a:lnTo>
                  <a:pt x="151090" y="16837"/>
                </a:lnTo>
                <a:lnTo>
                  <a:pt x="100726" y="11224"/>
                </a:lnTo>
                <a:lnTo>
                  <a:pt x="50363" y="5612"/>
                </a:ln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024420" y="6049952"/>
            <a:ext cx="184785" cy="175260"/>
          </a:xfrm>
          <a:custGeom>
            <a:avLst/>
            <a:gdLst/>
            <a:ahLst/>
            <a:cxnLst/>
            <a:rect l="l" t="t" r="r" b="b"/>
            <a:pathLst>
              <a:path w="184784" h="175260">
                <a:moveTo>
                  <a:pt x="19475" y="0"/>
                </a:moveTo>
                <a:lnTo>
                  <a:pt x="0" y="174821"/>
                </a:lnTo>
                <a:lnTo>
                  <a:pt x="184601" y="106897"/>
                </a:lnTo>
                <a:lnTo>
                  <a:pt x="19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88988" y="2731128"/>
            <a:ext cx="2668191" cy="719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0925636" y="2746837"/>
            <a:ext cx="2595245" cy="646430"/>
          </a:xfrm>
          <a:prstGeom prst="rect">
            <a:avLst/>
          </a:prstGeom>
          <a:solidFill>
            <a:srgbClr val="FFFFFF"/>
          </a:solidFill>
          <a:ln w="10470">
            <a:solidFill>
              <a:srgbClr val="000000"/>
            </a:solidFill>
          </a:ln>
        </p:spPr>
        <p:txBody>
          <a:bodyPr vert="horz" wrap="square" lIns="0" tIns="125095" rIns="0" bIns="0" rtlCol="0">
            <a:spAutoFit/>
          </a:bodyPr>
          <a:lstStyle/>
          <a:p>
            <a:pPr marL="382905">
              <a:lnSpc>
                <a:spcPct val="100000"/>
              </a:lnSpc>
              <a:spcBef>
                <a:spcPts val="985"/>
              </a:spcBef>
            </a:pPr>
            <a:r>
              <a:rPr sz="2450" spc="30" dirty="0">
                <a:latin typeface="Arial"/>
                <a:cs typeface="Arial"/>
              </a:rPr>
              <a:t>Unstructured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0360783" y="1016740"/>
            <a:ext cx="2668191" cy="719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0397432" y="1032450"/>
            <a:ext cx="2595245" cy="646430"/>
          </a:xfrm>
          <a:prstGeom prst="rect">
            <a:avLst/>
          </a:prstGeom>
          <a:solidFill>
            <a:srgbClr val="FFFFFF"/>
          </a:solidFill>
          <a:ln w="10470">
            <a:solidFill>
              <a:srgbClr val="000000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554990">
              <a:lnSpc>
                <a:spcPct val="100000"/>
              </a:lnSpc>
              <a:spcBef>
                <a:spcPts val="960"/>
              </a:spcBef>
            </a:pPr>
            <a:r>
              <a:rPr sz="2450" spc="30" dirty="0">
                <a:latin typeface="Arial"/>
                <a:cs typeface="Arial"/>
              </a:rPr>
              <a:t>Structured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841608" y="1831701"/>
            <a:ext cx="234950" cy="762000"/>
          </a:xfrm>
          <a:custGeom>
            <a:avLst/>
            <a:gdLst/>
            <a:ahLst/>
            <a:cxnLst/>
            <a:rect l="l" t="t" r="r" b="b"/>
            <a:pathLst>
              <a:path w="234950" h="762000">
                <a:moveTo>
                  <a:pt x="0" y="0"/>
                </a:moveTo>
                <a:lnTo>
                  <a:pt x="6166" y="20014"/>
                </a:lnTo>
                <a:lnTo>
                  <a:pt x="20993" y="68133"/>
                </a:lnTo>
                <a:lnTo>
                  <a:pt x="35819" y="116252"/>
                </a:lnTo>
                <a:lnTo>
                  <a:pt x="50645" y="164370"/>
                </a:lnTo>
                <a:lnTo>
                  <a:pt x="65471" y="212488"/>
                </a:lnTo>
                <a:lnTo>
                  <a:pt x="80297" y="260605"/>
                </a:lnTo>
                <a:lnTo>
                  <a:pt x="95122" y="308721"/>
                </a:lnTo>
                <a:lnTo>
                  <a:pt x="109948" y="356837"/>
                </a:lnTo>
                <a:lnTo>
                  <a:pt x="124773" y="404952"/>
                </a:lnTo>
                <a:lnTo>
                  <a:pt x="139598" y="453067"/>
                </a:lnTo>
                <a:lnTo>
                  <a:pt x="154423" y="501181"/>
                </a:lnTo>
                <a:lnTo>
                  <a:pt x="169248" y="549295"/>
                </a:lnTo>
                <a:lnTo>
                  <a:pt x="184073" y="597409"/>
                </a:lnTo>
                <a:lnTo>
                  <a:pt x="198898" y="645523"/>
                </a:lnTo>
                <a:lnTo>
                  <a:pt x="213723" y="693637"/>
                </a:lnTo>
                <a:lnTo>
                  <a:pt x="228548" y="741751"/>
                </a:lnTo>
                <a:lnTo>
                  <a:pt x="234724" y="761797"/>
                </a:lnTo>
              </a:path>
            </a:pathLst>
          </a:custGeom>
          <a:ln w="41883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986127" y="2547587"/>
            <a:ext cx="168275" cy="194310"/>
          </a:xfrm>
          <a:custGeom>
            <a:avLst/>
            <a:gdLst/>
            <a:ahLst/>
            <a:cxnLst/>
            <a:rect l="l" t="t" r="r" b="b"/>
            <a:pathLst>
              <a:path w="168275" h="194310">
                <a:moveTo>
                  <a:pt x="168162" y="0"/>
                </a:moveTo>
                <a:lnTo>
                  <a:pt x="0" y="51799"/>
                </a:lnTo>
                <a:lnTo>
                  <a:pt x="135807" y="194015"/>
                </a:lnTo>
                <a:lnTo>
                  <a:pt x="1681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763725" y="1683603"/>
            <a:ext cx="168275" cy="194310"/>
          </a:xfrm>
          <a:custGeom>
            <a:avLst/>
            <a:gdLst/>
            <a:ahLst/>
            <a:cxnLst/>
            <a:rect l="l" t="t" r="r" b="b"/>
            <a:pathLst>
              <a:path w="168275" h="194310">
                <a:moveTo>
                  <a:pt x="32250" y="0"/>
                </a:moveTo>
                <a:lnTo>
                  <a:pt x="0" y="194015"/>
                </a:lnTo>
                <a:lnTo>
                  <a:pt x="168162" y="142215"/>
                </a:lnTo>
                <a:lnTo>
                  <a:pt x="32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29497" y="961092"/>
            <a:ext cx="625348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0" dirty="0"/>
              <a:t>Follow</a:t>
            </a:r>
            <a:r>
              <a:rPr spc="-615" dirty="0"/>
              <a:t> </a:t>
            </a:r>
            <a:r>
              <a:rPr spc="-305" dirty="0"/>
              <a:t>along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4958750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4413" y="4877203"/>
            <a:ext cx="1118044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Arial"/>
                <a:cs typeface="Arial"/>
              </a:rPr>
              <a:t>Install </a:t>
            </a:r>
            <a:r>
              <a:rPr sz="4100" spc="10" dirty="0">
                <a:latin typeface="Arial"/>
                <a:cs typeface="Arial"/>
              </a:rPr>
              <a:t>Go </a:t>
            </a:r>
            <a:r>
              <a:rPr sz="4100" spc="20" dirty="0">
                <a:latin typeface="Arial"/>
                <a:cs typeface="Arial"/>
              </a:rPr>
              <a:t>— </a:t>
            </a:r>
            <a:r>
              <a:rPr sz="4100" u="heavy" spc="70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http://golang.org</a:t>
            </a:r>
            <a:r>
              <a:rPr sz="4100" spc="70" dirty="0">
                <a:latin typeface="Arial"/>
                <a:cs typeface="Arial"/>
                <a:hlinkClick r:id="rId2"/>
              </a:rPr>
              <a:t> </a:t>
            </a:r>
            <a:r>
              <a:rPr sz="4100" spc="20" dirty="0">
                <a:latin typeface="Arial"/>
                <a:cs typeface="Arial"/>
              </a:rPr>
              <a:t>— </a:t>
            </a:r>
            <a:r>
              <a:rPr sz="4100" spc="45" dirty="0">
                <a:latin typeface="Arial"/>
                <a:cs typeface="Arial"/>
              </a:rPr>
              <a:t>brew </a:t>
            </a:r>
            <a:r>
              <a:rPr sz="4100" spc="15" dirty="0">
                <a:latin typeface="Arial"/>
                <a:cs typeface="Arial"/>
              </a:rPr>
              <a:t>install</a:t>
            </a:r>
            <a:r>
              <a:rPr sz="4100" spc="-114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go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811" y="6204785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4413" y="6123238"/>
            <a:ext cx="134207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559165" algn="l"/>
              </a:tabLst>
            </a:pPr>
            <a:r>
              <a:rPr sz="4100" spc="10" dirty="0">
                <a:latin typeface="Arial"/>
                <a:cs typeface="Arial"/>
              </a:rPr>
              <a:t>$</a:t>
            </a:r>
            <a:r>
              <a:rPr sz="4100" spc="30" dirty="0">
                <a:latin typeface="Arial"/>
                <a:cs typeface="Arial"/>
              </a:rPr>
              <a:t> </a:t>
            </a:r>
            <a:r>
              <a:rPr sz="4100" spc="70" dirty="0">
                <a:latin typeface="Arial"/>
                <a:cs typeface="Arial"/>
              </a:rPr>
              <a:t>export</a:t>
            </a:r>
            <a:r>
              <a:rPr sz="4100" spc="30" dirty="0">
                <a:latin typeface="Arial"/>
                <a:cs typeface="Arial"/>
              </a:rPr>
              <a:t> </a:t>
            </a:r>
            <a:r>
              <a:rPr sz="4100" spc="-20" dirty="0">
                <a:latin typeface="Arial"/>
                <a:cs typeface="Arial"/>
              </a:rPr>
              <a:t>GOPATH=$HOME/gocode	</a:t>
            </a:r>
            <a:r>
              <a:rPr sz="4100" spc="10" dirty="0">
                <a:latin typeface="Arial"/>
                <a:cs typeface="Arial"/>
              </a:rPr>
              <a:t># </a:t>
            </a:r>
            <a:r>
              <a:rPr sz="4100" spc="45" dirty="0">
                <a:latin typeface="Arial"/>
                <a:cs typeface="Arial"/>
              </a:rPr>
              <a:t>or </a:t>
            </a:r>
            <a:r>
              <a:rPr sz="4100" spc="10" dirty="0">
                <a:latin typeface="Arial"/>
                <a:cs typeface="Arial"/>
              </a:rPr>
              <a:t>somewhere</a:t>
            </a:r>
            <a:r>
              <a:rPr sz="4100" spc="-114" dirty="0">
                <a:latin typeface="Arial"/>
                <a:cs typeface="Arial"/>
              </a:rPr>
              <a:t> </a:t>
            </a:r>
            <a:r>
              <a:rPr sz="4100" spc="-30" dirty="0">
                <a:latin typeface="Arial"/>
                <a:cs typeface="Arial"/>
              </a:rPr>
              <a:t>else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1811" y="7450821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4413" y="7369274"/>
            <a:ext cx="122967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Arial"/>
                <a:cs typeface="Arial"/>
              </a:rPr>
              <a:t>$ </a:t>
            </a:r>
            <a:r>
              <a:rPr sz="4100" spc="85" dirty="0">
                <a:latin typeface="Arial"/>
                <a:cs typeface="Arial"/>
              </a:rPr>
              <a:t>go </a:t>
            </a:r>
            <a:r>
              <a:rPr sz="4100" spc="55" dirty="0">
                <a:latin typeface="Arial"/>
                <a:cs typeface="Arial"/>
              </a:rPr>
              <a:t>get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60" dirty="0">
                <a:latin typeface="Arial"/>
                <a:cs typeface="Arial"/>
              </a:rPr>
              <a:t>github.com/peterbourgon/go-microservices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4231" y="4887674"/>
            <a:ext cx="425640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45" dirty="0"/>
              <a:t>Why</a:t>
            </a:r>
            <a:r>
              <a:rPr spc="-640" dirty="0"/>
              <a:t> </a:t>
            </a:r>
            <a:r>
              <a:rPr spc="-300" dirty="0"/>
              <a:t>Go?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7365" y="961092"/>
            <a:ext cx="7223759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30" dirty="0"/>
              <a:t>Facts </a:t>
            </a:r>
            <a:r>
              <a:rPr spc="-600" dirty="0"/>
              <a:t>about</a:t>
            </a:r>
            <a:r>
              <a:rPr spc="-770" dirty="0"/>
              <a:t> </a:t>
            </a:r>
            <a:r>
              <a:rPr spc="-570" dirty="0"/>
              <a:t>Go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98619" y="4343062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03724" y="4259421"/>
            <a:ext cx="29057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5" dirty="0">
                <a:latin typeface="Arial"/>
                <a:cs typeface="Arial"/>
              </a:rPr>
              <a:t>Looks </a:t>
            </a:r>
            <a:r>
              <a:rPr sz="4100" spc="5" dirty="0">
                <a:latin typeface="Arial"/>
                <a:cs typeface="Arial"/>
              </a:rPr>
              <a:t>like</a:t>
            </a:r>
            <a:r>
              <a:rPr sz="4100" spc="-120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C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98619" y="5589097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03724" y="5505456"/>
            <a:ext cx="45923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5" dirty="0">
                <a:latin typeface="Arial"/>
                <a:cs typeface="Arial"/>
              </a:rPr>
              <a:t>Big </a:t>
            </a:r>
            <a:r>
              <a:rPr sz="4100" spc="35" dirty="0">
                <a:latin typeface="Arial"/>
                <a:cs typeface="Arial"/>
              </a:rPr>
              <a:t>standard</a:t>
            </a:r>
            <a:r>
              <a:rPr sz="4100" spc="-75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library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98619" y="6835133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03724" y="6751491"/>
            <a:ext cx="51847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5" dirty="0">
                <a:latin typeface="Arial"/>
                <a:cs typeface="Arial"/>
              </a:rPr>
              <a:t>Baked-in</a:t>
            </a:r>
            <a:r>
              <a:rPr sz="4100" spc="-65" dirty="0"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concurrency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98619" y="8081168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3724" y="7997527"/>
            <a:ext cx="424307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Arial"/>
                <a:cs typeface="Arial"/>
              </a:rPr>
              <a:t>Native</a:t>
            </a:r>
            <a:r>
              <a:rPr sz="4100" spc="-60" dirty="0">
                <a:latin typeface="Arial"/>
                <a:cs typeface="Arial"/>
              </a:rPr>
              <a:t> </a:t>
            </a:r>
            <a:r>
              <a:rPr sz="4100" spc="55" dirty="0">
                <a:latin typeface="Arial"/>
                <a:cs typeface="Arial"/>
              </a:rPr>
              <a:t>networking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61639" y="4343062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68838" y="4259421"/>
            <a:ext cx="36226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30" dirty="0">
                <a:latin typeface="Arial"/>
                <a:cs typeface="Arial"/>
              </a:rPr>
              <a:t>Statically</a:t>
            </a:r>
            <a:r>
              <a:rPr sz="4100" spc="-75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typed</a:t>
            </a:r>
            <a:endParaRPr sz="4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61639" y="5589097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68838" y="5505456"/>
            <a:ext cx="40792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5" dirty="0">
                <a:latin typeface="Arial"/>
                <a:cs typeface="Arial"/>
              </a:rPr>
              <a:t>Compiled </a:t>
            </a:r>
            <a:r>
              <a:rPr sz="4100" spc="20" dirty="0">
                <a:latin typeface="Arial"/>
                <a:cs typeface="Arial"/>
              </a:rPr>
              <a:t>—</a:t>
            </a:r>
            <a:r>
              <a:rPr sz="4100" spc="-100" dirty="0">
                <a:latin typeface="Arial"/>
                <a:cs typeface="Arial"/>
              </a:rPr>
              <a:t> </a:t>
            </a:r>
            <a:r>
              <a:rPr sz="4100" i="1" spc="-10" dirty="0">
                <a:latin typeface="Arial"/>
                <a:cs typeface="Arial"/>
              </a:rPr>
              <a:t>fast!</a:t>
            </a:r>
            <a:endParaRPr sz="4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61639" y="6835133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68838" y="6751491"/>
            <a:ext cx="348678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Arial"/>
                <a:cs typeface="Arial"/>
              </a:rPr>
              <a:t>Native</a:t>
            </a:r>
            <a:r>
              <a:rPr sz="4100" spc="-35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binaries</a:t>
            </a:r>
            <a:endParaRPr sz="4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61639" y="8081168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68838" y="7997527"/>
            <a:ext cx="433006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5" dirty="0">
                <a:latin typeface="Arial"/>
                <a:cs typeface="Arial"/>
              </a:rPr>
              <a:t>Garbage</a:t>
            </a:r>
            <a:r>
              <a:rPr sz="4100" spc="-35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collected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4590" y="961092"/>
            <a:ext cx="379539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770" dirty="0"/>
              <a:t>Go,</a:t>
            </a:r>
            <a:r>
              <a:rPr spc="-650" dirty="0"/>
              <a:t> </a:t>
            </a:r>
            <a:r>
              <a:rPr spc="-295" dirty="0"/>
              <a:t>IMO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712715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4413" y="3631167"/>
            <a:ext cx="14203044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5" dirty="0">
                <a:latin typeface="Arial"/>
                <a:cs typeface="Arial"/>
              </a:rPr>
              <a:t>A </a:t>
            </a:r>
            <a:r>
              <a:rPr sz="4100" spc="20" dirty="0">
                <a:latin typeface="Arial"/>
                <a:cs typeface="Arial"/>
              </a:rPr>
              <a:t>breath </a:t>
            </a:r>
            <a:r>
              <a:rPr sz="4100" spc="80" dirty="0">
                <a:latin typeface="Arial"/>
                <a:cs typeface="Arial"/>
              </a:rPr>
              <a:t>of </a:t>
            </a:r>
            <a:r>
              <a:rPr sz="4100" spc="-10" dirty="0">
                <a:latin typeface="Arial"/>
                <a:cs typeface="Arial"/>
              </a:rPr>
              <a:t>fresh </a:t>
            </a:r>
            <a:r>
              <a:rPr sz="4100" spc="-20" dirty="0">
                <a:latin typeface="Arial"/>
                <a:cs typeface="Arial"/>
              </a:rPr>
              <a:t>air </a:t>
            </a:r>
            <a:r>
              <a:rPr sz="4100" spc="50" dirty="0">
                <a:latin typeface="Arial"/>
                <a:cs typeface="Arial"/>
              </a:rPr>
              <a:t>from </a:t>
            </a:r>
            <a:r>
              <a:rPr sz="4100" spc="80" dirty="0">
                <a:latin typeface="Arial"/>
                <a:cs typeface="Arial"/>
              </a:rPr>
              <a:t>"kitchen sink" </a:t>
            </a:r>
            <a:r>
              <a:rPr sz="4100" dirty="0">
                <a:latin typeface="Arial"/>
                <a:cs typeface="Arial"/>
              </a:rPr>
              <a:t>languages </a:t>
            </a:r>
            <a:r>
              <a:rPr sz="4100" spc="-15" dirty="0">
                <a:latin typeface="Arial"/>
                <a:cs typeface="Arial"/>
              </a:rPr>
              <a:t>(cf.</a:t>
            </a:r>
            <a:r>
              <a:rPr sz="4100" spc="-135" dirty="0">
                <a:latin typeface="Arial"/>
                <a:cs typeface="Arial"/>
              </a:rPr>
              <a:t> </a:t>
            </a:r>
            <a:r>
              <a:rPr sz="4100" spc="-55" dirty="0">
                <a:latin typeface="Arial"/>
                <a:cs typeface="Arial"/>
              </a:rPr>
              <a:t>Scala)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811" y="4958750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4413" y="4877203"/>
            <a:ext cx="13853794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latin typeface="Arial"/>
                <a:cs typeface="Arial"/>
              </a:rPr>
              <a:t>Simple, </a:t>
            </a:r>
            <a:r>
              <a:rPr sz="4100" spc="45" dirty="0">
                <a:latin typeface="Arial"/>
                <a:cs typeface="Arial"/>
              </a:rPr>
              <a:t>orthogonal </a:t>
            </a:r>
            <a:r>
              <a:rPr sz="4100" spc="-5" dirty="0">
                <a:latin typeface="Arial"/>
                <a:cs typeface="Arial"/>
              </a:rPr>
              <a:t>features </a:t>
            </a:r>
            <a:r>
              <a:rPr sz="4100" spc="65" dirty="0">
                <a:latin typeface="Arial"/>
                <a:cs typeface="Arial"/>
              </a:rPr>
              <a:t>that </a:t>
            </a:r>
            <a:r>
              <a:rPr sz="4100" spc="55" dirty="0">
                <a:latin typeface="Arial"/>
                <a:cs typeface="Arial"/>
              </a:rPr>
              <a:t>aren't </a:t>
            </a:r>
            <a:r>
              <a:rPr sz="4100" spc="30" dirty="0">
                <a:latin typeface="Arial"/>
                <a:cs typeface="Arial"/>
              </a:rPr>
              <a:t>surprising </a:t>
            </a:r>
            <a:r>
              <a:rPr sz="4100" spc="-15" dirty="0">
                <a:latin typeface="Arial"/>
                <a:cs typeface="Arial"/>
              </a:rPr>
              <a:t>(cf.</a:t>
            </a:r>
            <a:r>
              <a:rPr sz="4100" spc="-165" dirty="0">
                <a:latin typeface="Arial"/>
                <a:cs typeface="Arial"/>
              </a:rPr>
              <a:t> </a:t>
            </a:r>
            <a:r>
              <a:rPr sz="4100" spc="-20" dirty="0">
                <a:latin typeface="Arial"/>
                <a:cs typeface="Arial"/>
              </a:rPr>
              <a:t>Node)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1811" y="6204785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4413" y="6123238"/>
            <a:ext cx="86671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45" dirty="0">
                <a:latin typeface="Arial"/>
                <a:cs typeface="Arial"/>
              </a:rPr>
              <a:t>Eﬃcient </a:t>
            </a:r>
            <a:r>
              <a:rPr sz="4100" spc="85" dirty="0">
                <a:latin typeface="Arial"/>
                <a:cs typeface="Arial"/>
              </a:rPr>
              <a:t>by </a:t>
            </a:r>
            <a:r>
              <a:rPr sz="4100" spc="40" dirty="0">
                <a:latin typeface="Arial"/>
                <a:cs typeface="Arial"/>
              </a:rPr>
              <a:t>default </a:t>
            </a:r>
            <a:r>
              <a:rPr sz="4100" spc="-15" dirty="0">
                <a:latin typeface="Arial"/>
                <a:cs typeface="Arial"/>
              </a:rPr>
              <a:t>(cf. </a:t>
            </a:r>
            <a:r>
              <a:rPr sz="4100" spc="30" dirty="0">
                <a:latin typeface="Arial"/>
                <a:cs typeface="Arial"/>
              </a:rPr>
              <a:t>Python,</a:t>
            </a:r>
            <a:r>
              <a:rPr sz="4100" spc="-140" dirty="0">
                <a:latin typeface="Arial"/>
                <a:cs typeface="Arial"/>
              </a:rPr>
              <a:t> </a:t>
            </a:r>
            <a:r>
              <a:rPr sz="4100" spc="-1090" dirty="0">
                <a:latin typeface="Arial"/>
                <a:cs typeface="Arial"/>
              </a:rPr>
              <a:t>Ruby)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1811" y="7450821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4413" y="7369274"/>
            <a:ext cx="155498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30" dirty="0">
                <a:latin typeface="Arial"/>
                <a:cs typeface="Arial"/>
              </a:rPr>
              <a:t>Predictable runtime </a:t>
            </a:r>
            <a:r>
              <a:rPr sz="4100" spc="-25" dirty="0">
                <a:latin typeface="Arial"/>
                <a:cs typeface="Arial"/>
              </a:rPr>
              <a:t>behavior, </a:t>
            </a:r>
            <a:r>
              <a:rPr sz="4100" spc="45" dirty="0">
                <a:latin typeface="Arial"/>
                <a:cs typeface="Arial"/>
              </a:rPr>
              <a:t>fast </a:t>
            </a:r>
            <a:r>
              <a:rPr sz="4100" spc="30" dirty="0">
                <a:latin typeface="Arial"/>
                <a:cs typeface="Arial"/>
              </a:rPr>
              <a:t>lifecycles </a:t>
            </a:r>
            <a:r>
              <a:rPr sz="4100" spc="-15" dirty="0">
                <a:latin typeface="Arial"/>
                <a:cs typeface="Arial"/>
              </a:rPr>
              <a:t>(cf. </a:t>
            </a:r>
            <a:r>
              <a:rPr sz="4100" spc="-20" dirty="0">
                <a:latin typeface="Arial"/>
                <a:cs typeface="Arial"/>
              </a:rPr>
              <a:t>all </a:t>
            </a:r>
            <a:r>
              <a:rPr sz="4100" spc="15" dirty="0">
                <a:latin typeface="Arial"/>
                <a:cs typeface="Arial"/>
              </a:rPr>
              <a:t>JVM</a:t>
            </a:r>
            <a:r>
              <a:rPr sz="4100" spc="-65" dirty="0">
                <a:latin typeface="Arial"/>
                <a:cs typeface="Arial"/>
              </a:rPr>
              <a:t> </a:t>
            </a:r>
            <a:r>
              <a:rPr sz="4100" spc="-30" dirty="0">
                <a:latin typeface="Arial"/>
                <a:cs typeface="Arial"/>
              </a:rPr>
              <a:t>languages)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1811" y="8696856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24413" y="8615309"/>
            <a:ext cx="135128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0" dirty="0">
                <a:latin typeface="Arial"/>
                <a:cs typeface="Arial"/>
              </a:rPr>
              <a:t>Familiar </a:t>
            </a:r>
            <a:r>
              <a:rPr sz="4100" spc="5" dirty="0">
                <a:latin typeface="Arial"/>
                <a:cs typeface="Arial"/>
              </a:rPr>
              <a:t>heritage, </a:t>
            </a:r>
            <a:r>
              <a:rPr sz="4100" spc="30" dirty="0">
                <a:latin typeface="Arial"/>
                <a:cs typeface="Arial"/>
              </a:rPr>
              <a:t>syntax, </a:t>
            </a:r>
            <a:r>
              <a:rPr sz="4100" spc="35" dirty="0">
                <a:latin typeface="Arial"/>
                <a:cs typeface="Arial"/>
              </a:rPr>
              <a:t>and </a:t>
            </a:r>
            <a:r>
              <a:rPr sz="4100" spc="45" dirty="0">
                <a:latin typeface="Arial"/>
                <a:cs typeface="Arial"/>
              </a:rPr>
              <a:t>paradigm </a:t>
            </a:r>
            <a:r>
              <a:rPr sz="4100" spc="-15" dirty="0">
                <a:latin typeface="Arial"/>
                <a:cs typeface="Arial"/>
              </a:rPr>
              <a:t>(cf. </a:t>
            </a:r>
            <a:r>
              <a:rPr sz="4100" dirty="0">
                <a:latin typeface="Arial"/>
                <a:cs typeface="Arial"/>
              </a:rPr>
              <a:t>Haskell,</a:t>
            </a:r>
            <a:r>
              <a:rPr sz="4100" spc="-30" dirty="0">
                <a:latin typeface="Arial"/>
                <a:cs typeface="Arial"/>
              </a:rPr>
              <a:t> </a:t>
            </a:r>
            <a:r>
              <a:rPr sz="4100" spc="-60" dirty="0">
                <a:latin typeface="Arial"/>
                <a:cs typeface="Arial"/>
              </a:rPr>
              <a:t>Elixir)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1650" rIns="0" bIns="0" rtlCol="0">
            <a:spAutoFit/>
          </a:bodyPr>
          <a:lstStyle/>
          <a:p>
            <a:pPr marL="9525" marR="1905" algn="ctr">
              <a:lnSpc>
                <a:spcPct val="100000"/>
              </a:lnSpc>
              <a:spcBef>
                <a:spcPts val="3950"/>
              </a:spcBef>
            </a:pPr>
            <a:r>
              <a:rPr spc="-409" dirty="0"/>
              <a:t>Exercise</a:t>
            </a:r>
          </a:p>
          <a:p>
            <a:pPr marL="9525" algn="ctr">
              <a:lnSpc>
                <a:spcPct val="100000"/>
              </a:lnSpc>
              <a:spcBef>
                <a:spcPts val="1550"/>
              </a:spcBef>
            </a:pPr>
            <a:r>
              <a:rPr sz="3700" b="0" spc="5" dirty="0">
                <a:latin typeface="Arial"/>
                <a:cs typeface="Arial"/>
              </a:rPr>
              <a:t>Go </a:t>
            </a:r>
            <a:r>
              <a:rPr sz="3700" b="0" spc="-10" dirty="0">
                <a:latin typeface="Arial"/>
                <a:cs typeface="Arial"/>
              </a:rPr>
              <a:t>language</a:t>
            </a:r>
            <a:r>
              <a:rPr sz="3700" b="0" spc="5" dirty="0">
                <a:latin typeface="Arial"/>
                <a:cs typeface="Arial"/>
              </a:rPr>
              <a:t> </a:t>
            </a:r>
            <a:r>
              <a:rPr sz="3700" b="0" spc="25" dirty="0">
                <a:latin typeface="Arial"/>
                <a:cs typeface="Arial"/>
              </a:rPr>
              <a:t>introduction/refresher</a:t>
            </a:r>
            <a:endParaRPr sz="3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413142" y="387422"/>
            <a:ext cx="4523422" cy="33925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968278"/>
            <a:ext cx="5685690" cy="3340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63015" y="961092"/>
            <a:ext cx="698373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70" dirty="0"/>
              <a:t>Go </a:t>
            </a:r>
            <a:r>
              <a:rPr spc="-590" dirty="0"/>
              <a:t>for</a:t>
            </a:r>
            <a:r>
              <a:rPr spc="-635" dirty="0"/>
              <a:t> </a:t>
            </a:r>
            <a:r>
              <a:rPr spc="-270" dirty="0"/>
              <a:t>servers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5272877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4413" y="5191330"/>
            <a:ext cx="99733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5" dirty="0">
                <a:latin typeface="Arial"/>
                <a:cs typeface="Arial"/>
              </a:rPr>
              <a:t>Often </a:t>
            </a:r>
            <a:r>
              <a:rPr sz="4100" spc="30" dirty="0">
                <a:latin typeface="Arial"/>
                <a:cs typeface="Arial"/>
              </a:rPr>
              <a:t>the </a:t>
            </a:r>
            <a:r>
              <a:rPr sz="4100" spc="65" dirty="0">
                <a:latin typeface="Arial"/>
                <a:cs typeface="Arial"/>
              </a:rPr>
              <a:t>best </a:t>
            </a:r>
            <a:r>
              <a:rPr sz="4100" dirty="0">
                <a:latin typeface="Arial"/>
                <a:cs typeface="Arial"/>
              </a:rPr>
              <a:t>language </a:t>
            </a:r>
            <a:r>
              <a:rPr sz="4100" spc="55" dirty="0">
                <a:latin typeface="Arial"/>
                <a:cs typeface="Arial"/>
              </a:rPr>
              <a:t>for </a:t>
            </a:r>
            <a:r>
              <a:rPr sz="4100" spc="60" dirty="0">
                <a:latin typeface="Arial"/>
                <a:cs typeface="Arial"/>
              </a:rPr>
              <a:t>writing</a:t>
            </a:r>
            <a:r>
              <a:rPr sz="4100" spc="-170" dirty="0">
                <a:latin typeface="Arial"/>
                <a:cs typeface="Arial"/>
              </a:rPr>
              <a:t> </a:t>
            </a:r>
            <a:r>
              <a:rPr sz="4100" spc="-15" dirty="0">
                <a:latin typeface="Arial"/>
                <a:cs typeface="Arial"/>
              </a:rPr>
              <a:t>servers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811" y="6518912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4413" y="6437365"/>
            <a:ext cx="124466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0" dirty="0">
                <a:latin typeface="Arial"/>
                <a:cs typeface="Arial"/>
              </a:rPr>
              <a:t>Why </a:t>
            </a:r>
            <a:r>
              <a:rPr sz="4100" spc="85" dirty="0">
                <a:latin typeface="Arial"/>
                <a:cs typeface="Arial"/>
              </a:rPr>
              <a:t>not </a:t>
            </a:r>
            <a:r>
              <a:rPr sz="4100" spc="30" dirty="0">
                <a:latin typeface="Arial"/>
                <a:cs typeface="Arial"/>
              </a:rPr>
              <a:t>the </a:t>
            </a:r>
            <a:r>
              <a:rPr sz="4100" spc="65" dirty="0">
                <a:latin typeface="Arial"/>
                <a:cs typeface="Arial"/>
              </a:rPr>
              <a:t>best </a:t>
            </a:r>
            <a:r>
              <a:rPr sz="4100" dirty="0">
                <a:latin typeface="Arial"/>
                <a:cs typeface="Arial"/>
              </a:rPr>
              <a:t>language </a:t>
            </a:r>
            <a:r>
              <a:rPr sz="4100" spc="55" dirty="0">
                <a:latin typeface="Arial"/>
                <a:cs typeface="Arial"/>
              </a:rPr>
              <a:t>for </a:t>
            </a:r>
            <a:r>
              <a:rPr sz="4100" spc="60" dirty="0">
                <a:latin typeface="Arial"/>
                <a:cs typeface="Arial"/>
              </a:rPr>
              <a:t>writing</a:t>
            </a:r>
            <a:r>
              <a:rPr sz="4100" spc="-215" dirty="0">
                <a:latin typeface="Arial"/>
                <a:cs typeface="Arial"/>
              </a:rPr>
              <a:t> </a:t>
            </a:r>
            <a:r>
              <a:rPr sz="4100" spc="25" dirty="0">
                <a:latin typeface="Arial"/>
                <a:cs typeface="Arial"/>
              </a:rPr>
              <a:t>microservices?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70327" y="4887674"/>
            <a:ext cx="575564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35" dirty="0"/>
              <a:t>Enter </a:t>
            </a:r>
            <a:r>
              <a:rPr spc="-570" dirty="0"/>
              <a:t>Go</a:t>
            </a:r>
            <a:r>
              <a:rPr spc="-670" dirty="0"/>
              <a:t> </a:t>
            </a:r>
            <a:r>
              <a:rPr spc="-625" dirty="0"/>
              <a:t>kit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16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50"/>
              </a:spcBef>
            </a:pPr>
            <a:r>
              <a:rPr spc="-430" dirty="0"/>
              <a:t>Concerns </a:t>
            </a:r>
            <a:r>
              <a:rPr spc="150" dirty="0"/>
              <a:t>+</a:t>
            </a:r>
            <a:r>
              <a:rPr spc="-740" dirty="0"/>
              <a:t> </a:t>
            </a:r>
            <a:r>
              <a:rPr spc="-535" dirty="0"/>
              <a:t>patterns</a:t>
            </a:r>
          </a:p>
          <a:p>
            <a:pPr marL="0" algn="ctr">
              <a:lnSpc>
                <a:spcPct val="100000"/>
              </a:lnSpc>
              <a:spcBef>
                <a:spcPts val="1550"/>
              </a:spcBef>
            </a:pPr>
            <a:r>
              <a:rPr sz="3700" b="0" spc="-55" dirty="0">
                <a:latin typeface="Arial"/>
                <a:cs typeface="Arial"/>
              </a:rPr>
              <a:t>Toward </a:t>
            </a:r>
            <a:r>
              <a:rPr sz="3700" b="0" spc="20" dirty="0">
                <a:latin typeface="Arial"/>
                <a:cs typeface="Arial"/>
              </a:rPr>
              <a:t>some </a:t>
            </a:r>
            <a:r>
              <a:rPr sz="3700" b="0" spc="55" dirty="0">
                <a:latin typeface="Arial"/>
                <a:cs typeface="Arial"/>
              </a:rPr>
              <a:t>kind </a:t>
            </a:r>
            <a:r>
              <a:rPr sz="3700" b="0" spc="70" dirty="0">
                <a:latin typeface="Arial"/>
                <a:cs typeface="Arial"/>
              </a:rPr>
              <a:t>of </a:t>
            </a:r>
            <a:r>
              <a:rPr sz="3700" b="0" spc="25" dirty="0">
                <a:latin typeface="Arial"/>
                <a:cs typeface="Arial"/>
              </a:rPr>
              <a:t>software</a:t>
            </a:r>
            <a:r>
              <a:rPr sz="3700" b="0" spc="-100" dirty="0">
                <a:latin typeface="Arial"/>
                <a:cs typeface="Arial"/>
              </a:rPr>
              <a:t> </a:t>
            </a:r>
            <a:r>
              <a:rPr sz="3700" b="0" spc="-5" dirty="0">
                <a:latin typeface="Arial"/>
                <a:cs typeface="Arial"/>
              </a:rPr>
              <a:t>engineering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96474" y="5390276"/>
            <a:ext cx="176148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65" dirty="0">
                <a:latin typeface="Arial"/>
                <a:cs typeface="Arial"/>
              </a:rPr>
              <a:t>Metrics</a:t>
            </a:r>
            <a:endParaRPr sz="4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06013" y="8510600"/>
            <a:ext cx="192595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0" dirty="0">
                <a:latin typeface="Arial"/>
                <a:cs typeface="Arial"/>
              </a:rPr>
              <a:t>Logging</a:t>
            </a:r>
            <a:endParaRPr sz="4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1279" y="6227947"/>
            <a:ext cx="370077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40" dirty="0">
                <a:latin typeface="Arial"/>
                <a:cs typeface="Arial"/>
              </a:rPr>
              <a:t>Circuit</a:t>
            </a:r>
            <a:r>
              <a:rPr sz="4100" spc="-45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breaking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83896" y="7484454"/>
            <a:ext cx="29248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30" dirty="0">
                <a:latin typeface="Arial"/>
                <a:cs typeface="Arial"/>
              </a:rPr>
              <a:t>Rate</a:t>
            </a:r>
            <a:r>
              <a:rPr sz="4100" spc="-65" dirty="0"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limiting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0611" y="3945294"/>
            <a:ext cx="36233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45" dirty="0">
                <a:latin typeface="Arial"/>
                <a:cs typeface="Arial"/>
              </a:rPr>
              <a:t>Load</a:t>
            </a:r>
            <a:r>
              <a:rPr sz="4100" spc="-35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balancing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81233" y="2468900"/>
            <a:ext cx="45237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5" dirty="0">
                <a:latin typeface="Arial"/>
                <a:cs typeface="Arial"/>
              </a:rPr>
              <a:t>Service</a:t>
            </a:r>
            <a:r>
              <a:rPr sz="4100" spc="-40" dirty="0">
                <a:latin typeface="Arial"/>
                <a:cs typeface="Arial"/>
              </a:rPr>
              <a:t> </a:t>
            </a:r>
            <a:r>
              <a:rPr sz="4100" spc="25" dirty="0">
                <a:latin typeface="Arial"/>
                <a:cs typeface="Arial"/>
              </a:rPr>
              <a:t>registration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41891" y="6227947"/>
            <a:ext cx="4155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5" dirty="0">
                <a:latin typeface="Arial"/>
                <a:cs typeface="Arial"/>
              </a:rPr>
              <a:t>Service</a:t>
            </a:r>
            <a:r>
              <a:rPr sz="4100" spc="-35" dirty="0">
                <a:latin typeface="Arial"/>
                <a:cs typeface="Arial"/>
              </a:rPr>
              <a:t> </a:t>
            </a:r>
            <a:r>
              <a:rPr sz="4100" spc="40" dirty="0">
                <a:latin typeface="Arial"/>
                <a:cs typeface="Arial"/>
              </a:rPr>
              <a:t>discovery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01618" y="4301304"/>
            <a:ext cx="364997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50" dirty="0">
                <a:latin typeface="Arial"/>
                <a:cs typeface="Arial"/>
              </a:rPr>
              <a:t>Business</a:t>
            </a:r>
            <a:r>
              <a:rPr sz="4100" b="1" spc="-45" dirty="0">
                <a:latin typeface="Arial"/>
                <a:cs typeface="Arial"/>
              </a:rPr>
              <a:t> </a:t>
            </a:r>
            <a:r>
              <a:rPr sz="4100" b="1" spc="-10" dirty="0">
                <a:latin typeface="Arial"/>
                <a:cs typeface="Arial"/>
              </a:rPr>
              <a:t>logic</a:t>
            </a:r>
            <a:endParaRPr sz="41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62580" y="2112889"/>
            <a:ext cx="223647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0" spc="-20" dirty="0">
                <a:latin typeface="Arial"/>
                <a:cs typeface="Arial"/>
              </a:rPr>
              <a:t>Transport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95856" y="8856140"/>
            <a:ext cx="43408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0" dirty="0">
                <a:latin typeface="Arial"/>
                <a:cs typeface="Arial"/>
              </a:rPr>
              <a:t>Distributed</a:t>
            </a:r>
            <a:r>
              <a:rPr sz="4100" spc="-65" dirty="0">
                <a:latin typeface="Arial"/>
                <a:cs typeface="Arial"/>
              </a:rPr>
              <a:t> </a:t>
            </a:r>
            <a:r>
              <a:rPr sz="4100" spc="50" dirty="0">
                <a:latin typeface="Arial"/>
                <a:cs typeface="Arial"/>
              </a:rPr>
              <a:t>tracing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09486" y="4437426"/>
            <a:ext cx="4523740" cy="2277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35"/>
              </a:spcBef>
            </a:pPr>
            <a:r>
              <a:rPr sz="4100" spc="-5" dirty="0">
                <a:latin typeface="Arial"/>
                <a:cs typeface="Arial"/>
              </a:rPr>
              <a:t>Service</a:t>
            </a:r>
            <a:r>
              <a:rPr sz="4100" spc="-40" dirty="0">
                <a:latin typeface="Arial"/>
                <a:cs typeface="Arial"/>
              </a:rPr>
              <a:t> </a:t>
            </a:r>
            <a:r>
              <a:rPr sz="4100" spc="25" dirty="0">
                <a:latin typeface="Arial"/>
                <a:cs typeface="Arial"/>
              </a:rPr>
              <a:t>registration  </a:t>
            </a:r>
            <a:r>
              <a:rPr sz="4100" spc="-5" dirty="0">
                <a:latin typeface="Arial"/>
                <a:cs typeface="Arial"/>
              </a:rPr>
              <a:t>Service </a:t>
            </a:r>
            <a:r>
              <a:rPr sz="4100" spc="40" dirty="0">
                <a:latin typeface="Arial"/>
                <a:cs typeface="Arial"/>
              </a:rPr>
              <a:t>discovery  </a:t>
            </a:r>
            <a:r>
              <a:rPr sz="4100" spc="45" dirty="0">
                <a:latin typeface="Arial"/>
                <a:cs typeface="Arial"/>
              </a:rPr>
              <a:t>Load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balancing</a:t>
            </a:r>
            <a:endParaRPr sz="4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94985" y="5316980"/>
            <a:ext cx="364997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50" dirty="0">
                <a:latin typeface="Arial"/>
                <a:cs typeface="Arial"/>
              </a:rPr>
              <a:t>Business</a:t>
            </a:r>
            <a:r>
              <a:rPr sz="4100" b="1" spc="-45" dirty="0">
                <a:latin typeface="Arial"/>
                <a:cs typeface="Arial"/>
              </a:rPr>
              <a:t> </a:t>
            </a:r>
            <a:r>
              <a:rPr sz="4100" b="1" spc="-10" dirty="0">
                <a:latin typeface="Arial"/>
                <a:cs typeface="Arial"/>
              </a:rPr>
              <a:t>logic</a:t>
            </a:r>
            <a:endParaRPr sz="4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94985" y="2123360"/>
            <a:ext cx="3700779" cy="2109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80415">
              <a:lnSpc>
                <a:spcPct val="110600"/>
              </a:lnSpc>
              <a:spcBef>
                <a:spcPts val="95"/>
              </a:spcBef>
            </a:pPr>
            <a:r>
              <a:rPr sz="4100" spc="-20" dirty="0">
                <a:latin typeface="Arial"/>
                <a:cs typeface="Arial"/>
              </a:rPr>
              <a:t>Transport  </a:t>
            </a:r>
            <a:r>
              <a:rPr sz="4100" spc="-30" dirty="0">
                <a:latin typeface="Arial"/>
                <a:cs typeface="Arial"/>
              </a:rPr>
              <a:t>Rate</a:t>
            </a:r>
            <a:r>
              <a:rPr sz="4100" spc="-70" dirty="0"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limiting</a:t>
            </a:r>
            <a:endParaRPr sz="4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4100" spc="40" dirty="0">
                <a:latin typeface="Arial"/>
                <a:cs typeface="Arial"/>
              </a:rPr>
              <a:t>Circuit</a:t>
            </a:r>
            <a:r>
              <a:rPr sz="4100" spc="-45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breaking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94985" y="6981851"/>
            <a:ext cx="4340860" cy="2130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419350">
              <a:lnSpc>
                <a:spcPct val="112300"/>
              </a:lnSpc>
              <a:spcBef>
                <a:spcPts val="95"/>
              </a:spcBef>
            </a:pPr>
            <a:r>
              <a:rPr sz="4100" spc="65" dirty="0">
                <a:latin typeface="Arial"/>
                <a:cs typeface="Arial"/>
              </a:rPr>
              <a:t>Metrics  </a:t>
            </a:r>
            <a:r>
              <a:rPr sz="4100" spc="50" dirty="0">
                <a:latin typeface="Arial"/>
                <a:cs typeface="Arial"/>
              </a:rPr>
              <a:t>Logging</a:t>
            </a:r>
            <a:endParaRPr sz="4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4100" spc="50" dirty="0">
                <a:latin typeface="Arial"/>
                <a:cs typeface="Arial"/>
              </a:rPr>
              <a:t>Distributed</a:t>
            </a:r>
            <a:r>
              <a:rPr sz="4100" spc="-65" dirty="0">
                <a:latin typeface="Arial"/>
                <a:cs typeface="Arial"/>
              </a:rPr>
              <a:t> </a:t>
            </a:r>
            <a:r>
              <a:rPr sz="4100" spc="50" dirty="0">
                <a:latin typeface="Arial"/>
                <a:cs typeface="Arial"/>
              </a:rPr>
              <a:t>tracing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09486" y="4437426"/>
            <a:ext cx="4523740" cy="2277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35"/>
              </a:spcBef>
            </a:pPr>
            <a:r>
              <a:rPr sz="4100" spc="-5" dirty="0">
                <a:latin typeface="Arial"/>
                <a:cs typeface="Arial"/>
              </a:rPr>
              <a:t>Service</a:t>
            </a:r>
            <a:r>
              <a:rPr sz="4100" spc="-40" dirty="0">
                <a:latin typeface="Arial"/>
                <a:cs typeface="Arial"/>
              </a:rPr>
              <a:t> </a:t>
            </a:r>
            <a:r>
              <a:rPr sz="4100" spc="25" dirty="0">
                <a:latin typeface="Arial"/>
                <a:cs typeface="Arial"/>
              </a:rPr>
              <a:t>registration  </a:t>
            </a:r>
            <a:r>
              <a:rPr sz="4100" spc="-5" dirty="0">
                <a:latin typeface="Arial"/>
                <a:cs typeface="Arial"/>
              </a:rPr>
              <a:t>Service </a:t>
            </a:r>
            <a:r>
              <a:rPr sz="4100" spc="40" dirty="0">
                <a:latin typeface="Arial"/>
                <a:cs typeface="Arial"/>
              </a:rPr>
              <a:t>discovery  </a:t>
            </a:r>
            <a:r>
              <a:rPr sz="4100" spc="45" dirty="0">
                <a:latin typeface="Arial"/>
                <a:cs typeface="Arial"/>
              </a:rPr>
              <a:t>Load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balancing</a:t>
            </a:r>
            <a:endParaRPr sz="4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94985" y="5316980"/>
            <a:ext cx="364997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50" dirty="0">
                <a:latin typeface="Arial"/>
                <a:cs typeface="Arial"/>
              </a:rPr>
              <a:t>Business</a:t>
            </a:r>
            <a:r>
              <a:rPr sz="4100" b="1" spc="-45" dirty="0">
                <a:latin typeface="Arial"/>
                <a:cs typeface="Arial"/>
              </a:rPr>
              <a:t> </a:t>
            </a:r>
            <a:r>
              <a:rPr sz="4100" b="1" spc="-10" dirty="0">
                <a:latin typeface="Arial"/>
                <a:cs typeface="Arial"/>
              </a:rPr>
              <a:t>logic</a:t>
            </a:r>
            <a:endParaRPr sz="4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94985" y="2123360"/>
            <a:ext cx="3700779" cy="2109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80415">
              <a:lnSpc>
                <a:spcPct val="110600"/>
              </a:lnSpc>
              <a:spcBef>
                <a:spcPts val="95"/>
              </a:spcBef>
            </a:pPr>
            <a:r>
              <a:rPr sz="4100" spc="-20" dirty="0">
                <a:latin typeface="Arial"/>
                <a:cs typeface="Arial"/>
              </a:rPr>
              <a:t>Transport  </a:t>
            </a:r>
            <a:r>
              <a:rPr sz="4100" spc="-30" dirty="0">
                <a:latin typeface="Arial"/>
                <a:cs typeface="Arial"/>
              </a:rPr>
              <a:t>Rate</a:t>
            </a:r>
            <a:r>
              <a:rPr sz="4100" spc="-70" dirty="0"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limiting</a:t>
            </a:r>
            <a:endParaRPr sz="4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4100" spc="40" dirty="0">
                <a:latin typeface="Arial"/>
                <a:cs typeface="Arial"/>
              </a:rPr>
              <a:t>Circuit</a:t>
            </a:r>
            <a:r>
              <a:rPr sz="4100" spc="-45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breaking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94985" y="6981851"/>
            <a:ext cx="4340860" cy="2130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419350">
              <a:lnSpc>
                <a:spcPct val="112300"/>
              </a:lnSpc>
              <a:spcBef>
                <a:spcPts val="95"/>
              </a:spcBef>
            </a:pPr>
            <a:r>
              <a:rPr sz="4100" spc="65" dirty="0">
                <a:latin typeface="Arial"/>
                <a:cs typeface="Arial"/>
              </a:rPr>
              <a:t>Metrics  </a:t>
            </a:r>
            <a:r>
              <a:rPr sz="4100" spc="50" dirty="0">
                <a:latin typeface="Arial"/>
                <a:cs typeface="Arial"/>
              </a:rPr>
              <a:t>Logging</a:t>
            </a:r>
            <a:endParaRPr sz="4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4100" spc="50" dirty="0">
                <a:latin typeface="Arial"/>
                <a:cs typeface="Arial"/>
              </a:rPr>
              <a:t>Distributed</a:t>
            </a:r>
            <a:r>
              <a:rPr sz="4100" spc="-65" dirty="0">
                <a:latin typeface="Arial"/>
                <a:cs typeface="Arial"/>
              </a:rPr>
              <a:t> </a:t>
            </a:r>
            <a:r>
              <a:rPr sz="4100" spc="50" dirty="0">
                <a:latin typeface="Arial"/>
                <a:cs typeface="Arial"/>
              </a:rPr>
              <a:t>tracing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59531" y="2266161"/>
            <a:ext cx="0" cy="1910714"/>
          </a:xfrm>
          <a:custGeom>
            <a:avLst/>
            <a:gdLst/>
            <a:ahLst/>
            <a:cxnLst/>
            <a:rect l="l" t="t" r="r" b="b"/>
            <a:pathLst>
              <a:path h="1910714">
                <a:moveTo>
                  <a:pt x="0" y="1910413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8590" y="7141929"/>
            <a:ext cx="0" cy="1910714"/>
          </a:xfrm>
          <a:custGeom>
            <a:avLst/>
            <a:gdLst/>
            <a:ahLst/>
            <a:cxnLst/>
            <a:rect l="l" t="t" r="r" b="b"/>
            <a:pathLst>
              <a:path h="1910715">
                <a:moveTo>
                  <a:pt x="0" y="1910413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74032" y="4699071"/>
            <a:ext cx="0" cy="1910714"/>
          </a:xfrm>
          <a:custGeom>
            <a:avLst/>
            <a:gdLst/>
            <a:ahLst/>
            <a:cxnLst/>
            <a:rect l="l" t="t" r="r" b="b"/>
            <a:pathLst>
              <a:path h="1910715">
                <a:moveTo>
                  <a:pt x="0" y="1910413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63561" y="5316068"/>
            <a:ext cx="262255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261772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63561" y="6002958"/>
            <a:ext cx="262255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261772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38590" y="2862216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301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38590" y="3580519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301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28119" y="7758926"/>
            <a:ext cx="262255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261772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28119" y="8456286"/>
            <a:ext cx="262255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261772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6470" y="1999939"/>
            <a:ext cx="11811158" cy="73086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238728" y="10822133"/>
            <a:ext cx="683640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latin typeface="Arial"/>
                <a:cs typeface="Arial"/>
              </a:rPr>
              <a:t>martinfowler.com/bliki/BoundedContext.html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19209" y="921437"/>
            <a:ext cx="9465680" cy="9465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92904" y="1524961"/>
            <a:ext cx="10592936" cy="78584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2268" y="1382156"/>
            <a:ext cx="8711776" cy="8544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22063" y="4353659"/>
            <a:ext cx="8181975" cy="258064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69545" marR="166370" algn="ctr">
              <a:lnSpc>
                <a:spcPct val="102000"/>
              </a:lnSpc>
              <a:spcBef>
                <a:spcPts val="15"/>
              </a:spcBef>
            </a:pPr>
            <a:r>
              <a:rPr sz="3300" b="0" spc="-125" dirty="0">
                <a:latin typeface="Arial"/>
                <a:cs typeface="Arial"/>
              </a:rPr>
              <a:t>The </a:t>
            </a:r>
            <a:r>
              <a:rPr sz="3300" b="0" spc="-55" dirty="0">
                <a:latin typeface="Arial"/>
                <a:cs typeface="Arial"/>
              </a:rPr>
              <a:t>central </a:t>
            </a:r>
            <a:r>
              <a:rPr sz="3300" b="0" spc="-95" dirty="0">
                <a:latin typeface="Arial"/>
                <a:cs typeface="Arial"/>
              </a:rPr>
              <a:t>rule </a:t>
            </a:r>
            <a:r>
              <a:rPr sz="3300" b="0" spc="-35" dirty="0">
                <a:latin typeface="Arial"/>
                <a:cs typeface="Arial"/>
              </a:rPr>
              <a:t>of </a:t>
            </a:r>
            <a:r>
              <a:rPr sz="3300" b="0" spc="-125" dirty="0">
                <a:latin typeface="Arial"/>
                <a:cs typeface="Arial"/>
              </a:rPr>
              <a:t>The </a:t>
            </a:r>
            <a:r>
              <a:rPr sz="3300" b="0" spc="-100" dirty="0">
                <a:latin typeface="Arial"/>
                <a:cs typeface="Arial"/>
              </a:rPr>
              <a:t>Clean </a:t>
            </a:r>
            <a:r>
              <a:rPr sz="3300" b="0" spc="-55" dirty="0">
                <a:latin typeface="Arial"/>
                <a:cs typeface="Arial"/>
              </a:rPr>
              <a:t>Architecture </a:t>
            </a:r>
            <a:r>
              <a:rPr sz="3300" b="0" spc="-95" dirty="0">
                <a:latin typeface="Arial"/>
                <a:cs typeface="Arial"/>
              </a:rPr>
              <a:t>is  </a:t>
            </a:r>
            <a:r>
              <a:rPr sz="3300" b="0" spc="-45" dirty="0">
                <a:latin typeface="Arial"/>
                <a:cs typeface="Arial"/>
              </a:rPr>
              <a:t>the </a:t>
            </a:r>
            <a:r>
              <a:rPr sz="3300" b="0" spc="-60" dirty="0">
                <a:latin typeface="Arial"/>
                <a:cs typeface="Arial"/>
              </a:rPr>
              <a:t>Dependency </a:t>
            </a:r>
            <a:r>
              <a:rPr sz="3300" b="0" spc="-100" dirty="0">
                <a:latin typeface="Arial"/>
                <a:cs typeface="Arial"/>
              </a:rPr>
              <a:t>Rule, </a:t>
            </a:r>
            <a:r>
              <a:rPr sz="3300" b="0" spc="-30" dirty="0">
                <a:latin typeface="Arial"/>
                <a:cs typeface="Arial"/>
              </a:rPr>
              <a:t>which</a:t>
            </a:r>
            <a:r>
              <a:rPr sz="3300" b="0" spc="190" dirty="0">
                <a:latin typeface="Arial"/>
                <a:cs typeface="Arial"/>
              </a:rPr>
              <a:t> </a:t>
            </a:r>
            <a:r>
              <a:rPr sz="3300" b="0" spc="-95" dirty="0">
                <a:latin typeface="Arial"/>
                <a:cs typeface="Arial"/>
              </a:rPr>
              <a:t>says</a:t>
            </a:r>
            <a:endParaRPr sz="3300">
              <a:latin typeface="Arial"/>
              <a:cs typeface="Arial"/>
            </a:endParaRPr>
          </a:p>
          <a:p>
            <a:pPr marL="12700" marR="5080" algn="ctr">
              <a:lnSpc>
                <a:spcPts val="6100"/>
              </a:lnSpc>
              <a:spcBef>
                <a:spcPts val="150"/>
              </a:spcBef>
              <a:tabLst>
                <a:tab pos="1280795" algn="l"/>
                <a:tab pos="2305685" algn="l"/>
                <a:tab pos="2700020" algn="l"/>
                <a:tab pos="3968750" algn="l"/>
                <a:tab pos="4398010" algn="l"/>
              </a:tabLst>
            </a:pPr>
            <a:r>
              <a:rPr sz="4950" spc="-55" dirty="0">
                <a:latin typeface="Arial"/>
                <a:cs typeface="Arial"/>
              </a:rPr>
              <a:t>Sou</a:t>
            </a:r>
            <a:r>
              <a:rPr sz="4950" spc="-125" dirty="0">
                <a:latin typeface="Arial"/>
                <a:cs typeface="Arial"/>
              </a:rPr>
              <a:t>r</a:t>
            </a:r>
            <a:r>
              <a:rPr sz="4950" spc="85" dirty="0">
                <a:latin typeface="Arial"/>
                <a:cs typeface="Arial"/>
              </a:rPr>
              <a:t>ce</a:t>
            </a:r>
            <a:r>
              <a:rPr sz="4950" dirty="0">
                <a:latin typeface="Arial"/>
                <a:cs typeface="Arial"/>
              </a:rPr>
              <a:t>	</a:t>
            </a:r>
            <a:r>
              <a:rPr sz="4950" spc="40" dirty="0">
                <a:latin typeface="Arial"/>
                <a:cs typeface="Arial"/>
              </a:rPr>
              <a:t>code</a:t>
            </a:r>
            <a:r>
              <a:rPr sz="4950" dirty="0">
                <a:latin typeface="Arial"/>
                <a:cs typeface="Arial"/>
              </a:rPr>
              <a:t>	dependencies  </a:t>
            </a:r>
            <a:r>
              <a:rPr sz="4950" spc="25" dirty="0">
                <a:latin typeface="Arial"/>
                <a:cs typeface="Arial"/>
              </a:rPr>
              <a:t>can	</a:t>
            </a:r>
            <a:r>
              <a:rPr sz="4950" spc="-95" dirty="0">
                <a:latin typeface="Arial"/>
                <a:cs typeface="Arial"/>
              </a:rPr>
              <a:t>only	</a:t>
            </a:r>
            <a:r>
              <a:rPr sz="4950" spc="-20" dirty="0">
                <a:latin typeface="Arial"/>
                <a:cs typeface="Arial"/>
              </a:rPr>
              <a:t>point	</a:t>
            </a:r>
            <a:r>
              <a:rPr sz="4950" spc="-15" dirty="0">
                <a:latin typeface="Arial"/>
                <a:cs typeface="Arial"/>
              </a:rPr>
              <a:t>inwards.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4859" y="1034388"/>
            <a:ext cx="12173585" cy="19627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0910"/>
              </a:lnSpc>
              <a:spcBef>
                <a:spcPts val="135"/>
              </a:spcBef>
            </a:pPr>
            <a:r>
              <a:rPr spc="-409" dirty="0"/>
              <a:t>Exercise</a:t>
            </a:r>
          </a:p>
          <a:p>
            <a:pPr marL="64769">
              <a:lnSpc>
                <a:spcPts val="4310"/>
              </a:lnSpc>
            </a:pPr>
            <a:r>
              <a:rPr sz="3700" b="0" spc="-25" dirty="0">
                <a:latin typeface="Arial"/>
                <a:cs typeface="Arial"/>
              </a:rPr>
              <a:t>Given </a:t>
            </a:r>
            <a:r>
              <a:rPr sz="3700" b="0" spc="30" dirty="0">
                <a:latin typeface="Arial"/>
                <a:cs typeface="Arial"/>
              </a:rPr>
              <a:t>billingsvc, place </a:t>
            </a:r>
            <a:r>
              <a:rPr sz="3700" b="0" spc="-25" dirty="0">
                <a:latin typeface="Arial"/>
                <a:cs typeface="Arial"/>
              </a:rPr>
              <a:t>all </a:t>
            </a:r>
            <a:r>
              <a:rPr sz="3700" b="0" spc="70" dirty="0">
                <a:latin typeface="Arial"/>
                <a:cs typeface="Arial"/>
              </a:rPr>
              <a:t>of </a:t>
            </a:r>
            <a:r>
              <a:rPr sz="3700" b="0" dirty="0">
                <a:latin typeface="Arial"/>
                <a:cs typeface="Arial"/>
              </a:rPr>
              <a:t>these </a:t>
            </a:r>
            <a:r>
              <a:rPr sz="3700" b="0" spc="45" dirty="0">
                <a:latin typeface="Arial"/>
                <a:cs typeface="Arial"/>
              </a:rPr>
              <a:t>concerns </a:t>
            </a:r>
            <a:r>
              <a:rPr sz="3700" b="0" dirty="0">
                <a:latin typeface="Arial"/>
                <a:cs typeface="Arial"/>
              </a:rPr>
              <a:t>in </a:t>
            </a:r>
            <a:r>
              <a:rPr sz="3700" b="0" spc="25" dirty="0">
                <a:latin typeface="Arial"/>
                <a:cs typeface="Arial"/>
              </a:rPr>
              <a:t>our</a:t>
            </a:r>
            <a:r>
              <a:rPr sz="3700" b="0" spc="-75" dirty="0">
                <a:latin typeface="Arial"/>
                <a:cs typeface="Arial"/>
              </a:rPr>
              <a:t> </a:t>
            </a:r>
            <a:r>
              <a:rPr sz="3700" b="0" spc="35" dirty="0">
                <a:latin typeface="Arial"/>
                <a:cs typeface="Arial"/>
              </a:rPr>
              <a:t>model:</a:t>
            </a:r>
            <a:endParaRPr sz="3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413142" y="387422"/>
            <a:ext cx="4523422" cy="33925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968278"/>
            <a:ext cx="5685690" cy="3340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23891" y="3751154"/>
            <a:ext cx="149225" cy="3418204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750" spc="10" dirty="0">
                <a:latin typeface="Arial"/>
                <a:cs typeface="Arial"/>
              </a:rPr>
              <a:t>•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750" spc="10" dirty="0">
                <a:latin typeface="Arial"/>
                <a:cs typeface="Arial"/>
              </a:rPr>
              <a:t>•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2750" spc="10" dirty="0">
                <a:latin typeface="Arial"/>
                <a:cs typeface="Arial"/>
              </a:rPr>
              <a:t>•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750" spc="10" dirty="0">
                <a:latin typeface="Arial"/>
                <a:cs typeface="Arial"/>
              </a:rPr>
              <a:t>•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2750" spc="10" dirty="0">
                <a:latin typeface="Arial"/>
                <a:cs typeface="Arial"/>
              </a:rPr>
              <a:t>•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750" spc="10" dirty="0">
                <a:latin typeface="Arial"/>
                <a:cs typeface="Arial"/>
              </a:rPr>
              <a:t>•</a:t>
            </a:r>
            <a:endParaRPr sz="2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78317" y="3819644"/>
            <a:ext cx="5131435" cy="34182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30" dirty="0">
                <a:latin typeface="Arial"/>
                <a:cs typeface="Arial"/>
              </a:rPr>
              <a:t>Customer</a:t>
            </a:r>
            <a:r>
              <a:rPr sz="3700" spc="-5" dirty="0">
                <a:latin typeface="Arial"/>
                <a:cs typeface="Arial"/>
              </a:rPr>
              <a:t> </a:t>
            </a:r>
            <a:r>
              <a:rPr sz="3700" spc="-65" dirty="0">
                <a:latin typeface="Arial"/>
                <a:cs typeface="Arial"/>
              </a:rPr>
              <a:t>ID</a:t>
            </a:r>
            <a:endParaRPr sz="3700">
              <a:latin typeface="Arial"/>
              <a:cs typeface="Arial"/>
            </a:endParaRPr>
          </a:p>
          <a:p>
            <a:pPr marL="12700" marR="5080" algn="just">
              <a:lnSpc>
                <a:spcPts val="4450"/>
              </a:lnSpc>
              <a:spcBef>
                <a:spcPts val="150"/>
              </a:spcBef>
            </a:pPr>
            <a:r>
              <a:rPr sz="3700" spc="-80" dirty="0">
                <a:latin typeface="Arial"/>
                <a:cs typeface="Arial"/>
              </a:rPr>
              <a:t>HTTP </a:t>
            </a:r>
            <a:r>
              <a:rPr sz="3700" spc="10" dirty="0">
                <a:latin typeface="Arial"/>
                <a:cs typeface="Arial"/>
              </a:rPr>
              <a:t>request </a:t>
            </a:r>
            <a:r>
              <a:rPr sz="3700" spc="60" dirty="0">
                <a:latin typeface="Arial"/>
                <a:cs typeface="Arial"/>
              </a:rPr>
              <a:t>decoding  </a:t>
            </a:r>
            <a:r>
              <a:rPr sz="3700" spc="50" dirty="0">
                <a:latin typeface="Arial"/>
                <a:cs typeface="Arial"/>
              </a:rPr>
              <a:t>Max </a:t>
            </a:r>
            <a:r>
              <a:rPr sz="3700" spc="5" dirty="0">
                <a:latin typeface="Arial"/>
                <a:cs typeface="Arial"/>
              </a:rPr>
              <a:t>1 </a:t>
            </a:r>
            <a:r>
              <a:rPr sz="3700" spc="-65" dirty="0">
                <a:latin typeface="Arial"/>
                <a:cs typeface="Arial"/>
              </a:rPr>
              <a:t>QPS </a:t>
            </a:r>
            <a:r>
              <a:rPr sz="3700" spc="25" dirty="0">
                <a:latin typeface="Arial"/>
                <a:cs typeface="Arial"/>
              </a:rPr>
              <a:t>per origin </a:t>
            </a:r>
            <a:r>
              <a:rPr sz="3700" spc="-70" dirty="0">
                <a:latin typeface="Arial"/>
                <a:cs typeface="Arial"/>
              </a:rPr>
              <a:t>IP  </a:t>
            </a:r>
            <a:r>
              <a:rPr sz="3700" spc="45" dirty="0">
                <a:latin typeface="Arial"/>
                <a:cs typeface="Arial"/>
              </a:rPr>
              <a:t>Log </a:t>
            </a:r>
            <a:r>
              <a:rPr sz="3700" dirty="0">
                <a:latin typeface="Arial"/>
                <a:cs typeface="Arial"/>
              </a:rPr>
              <a:t>each </a:t>
            </a:r>
            <a:r>
              <a:rPr sz="3700" spc="60" dirty="0">
                <a:latin typeface="Arial"/>
                <a:cs typeface="Arial"/>
              </a:rPr>
              <a:t>account</a:t>
            </a:r>
            <a:r>
              <a:rPr sz="3700" spc="-70" dirty="0">
                <a:latin typeface="Arial"/>
                <a:cs typeface="Arial"/>
              </a:rPr>
              <a:t> </a:t>
            </a:r>
            <a:r>
              <a:rPr sz="3700" spc="45" dirty="0">
                <a:latin typeface="Arial"/>
                <a:cs typeface="Arial"/>
              </a:rPr>
              <a:t>credit  Log </a:t>
            </a:r>
            <a:r>
              <a:rPr sz="3700" dirty="0">
                <a:latin typeface="Arial"/>
                <a:cs typeface="Arial"/>
              </a:rPr>
              <a:t>each </a:t>
            </a:r>
            <a:r>
              <a:rPr sz="3700" spc="60" dirty="0">
                <a:latin typeface="Arial"/>
                <a:cs typeface="Arial"/>
              </a:rPr>
              <a:t>account </a:t>
            </a:r>
            <a:r>
              <a:rPr sz="3700" spc="70" dirty="0">
                <a:latin typeface="Arial"/>
                <a:cs typeface="Arial"/>
              </a:rPr>
              <a:t>debit  </a:t>
            </a:r>
            <a:r>
              <a:rPr sz="3700" spc="45" dirty="0">
                <a:latin typeface="Arial"/>
                <a:cs typeface="Arial"/>
              </a:rPr>
              <a:t>Log </a:t>
            </a:r>
            <a:r>
              <a:rPr sz="3700" dirty="0">
                <a:latin typeface="Arial"/>
                <a:cs typeface="Arial"/>
              </a:rPr>
              <a:t>each</a:t>
            </a:r>
            <a:r>
              <a:rPr sz="3700" spc="-55" dirty="0">
                <a:latin typeface="Arial"/>
                <a:cs typeface="Arial"/>
              </a:rPr>
              <a:t> </a:t>
            </a:r>
            <a:r>
              <a:rPr sz="3700" spc="-15" dirty="0">
                <a:latin typeface="Arial"/>
                <a:cs typeface="Arial"/>
              </a:rPr>
              <a:t>error</a:t>
            </a:r>
            <a:endParaRPr sz="3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59795" y="4724946"/>
            <a:ext cx="149225" cy="511429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750" spc="10" dirty="0">
                <a:latin typeface="Arial"/>
                <a:cs typeface="Arial"/>
              </a:rPr>
              <a:t>•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750" spc="10" dirty="0">
                <a:latin typeface="Arial"/>
                <a:cs typeface="Arial"/>
              </a:rPr>
              <a:t>•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2750" spc="10" dirty="0">
                <a:latin typeface="Arial"/>
                <a:cs typeface="Arial"/>
              </a:rPr>
              <a:t>•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750" spc="10" dirty="0">
                <a:latin typeface="Arial"/>
                <a:cs typeface="Arial"/>
              </a:rPr>
              <a:t>•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2750" spc="10" dirty="0">
                <a:latin typeface="Arial"/>
                <a:cs typeface="Arial"/>
              </a:rPr>
              <a:t>•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750" spc="10" dirty="0">
                <a:latin typeface="Arial"/>
                <a:cs typeface="Arial"/>
              </a:rPr>
              <a:t>•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750" spc="10" dirty="0">
                <a:latin typeface="Arial"/>
                <a:cs typeface="Arial"/>
              </a:rPr>
              <a:t>•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2750" spc="10" dirty="0">
                <a:latin typeface="Arial"/>
                <a:cs typeface="Arial"/>
              </a:rPr>
              <a:t>•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750" spc="10" dirty="0">
                <a:latin typeface="Arial"/>
                <a:cs typeface="Arial"/>
              </a:rPr>
              <a:t>•</a:t>
            </a:r>
            <a:endParaRPr sz="2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10043" y="4793436"/>
            <a:ext cx="8848090" cy="5114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923029">
              <a:lnSpc>
                <a:spcPct val="100299"/>
              </a:lnSpc>
              <a:spcBef>
                <a:spcPts val="95"/>
              </a:spcBef>
            </a:pPr>
            <a:r>
              <a:rPr sz="3700" spc="-65" dirty="0">
                <a:latin typeface="Arial"/>
                <a:cs typeface="Arial"/>
              </a:rPr>
              <a:t>Track </a:t>
            </a:r>
            <a:r>
              <a:rPr sz="3700" spc="-10" dirty="0">
                <a:latin typeface="Arial"/>
                <a:cs typeface="Arial"/>
              </a:rPr>
              <a:t>overall </a:t>
            </a:r>
            <a:r>
              <a:rPr sz="3700" spc="45" dirty="0">
                <a:latin typeface="Arial"/>
                <a:cs typeface="Arial"/>
              </a:rPr>
              <a:t>credit </a:t>
            </a:r>
            <a:r>
              <a:rPr sz="3700" dirty="0">
                <a:latin typeface="Arial"/>
                <a:cs typeface="Arial"/>
              </a:rPr>
              <a:t>rate  </a:t>
            </a:r>
            <a:r>
              <a:rPr sz="3700" spc="-65" dirty="0">
                <a:latin typeface="Arial"/>
                <a:cs typeface="Arial"/>
              </a:rPr>
              <a:t>Track </a:t>
            </a:r>
            <a:r>
              <a:rPr sz="3700" spc="-10" dirty="0">
                <a:latin typeface="Arial"/>
                <a:cs typeface="Arial"/>
              </a:rPr>
              <a:t>overall </a:t>
            </a:r>
            <a:r>
              <a:rPr sz="3700" spc="70" dirty="0">
                <a:latin typeface="Arial"/>
                <a:cs typeface="Arial"/>
              </a:rPr>
              <a:t>debit</a:t>
            </a:r>
            <a:r>
              <a:rPr sz="3700" spc="35" dirty="0">
                <a:latin typeface="Arial"/>
                <a:cs typeface="Arial"/>
              </a:rPr>
              <a:t> </a:t>
            </a:r>
            <a:r>
              <a:rPr sz="3700" dirty="0">
                <a:latin typeface="Arial"/>
                <a:cs typeface="Arial"/>
              </a:rPr>
              <a:t>rate</a:t>
            </a:r>
            <a:endParaRPr sz="3700">
              <a:latin typeface="Arial"/>
              <a:cs typeface="Arial"/>
            </a:endParaRPr>
          </a:p>
          <a:p>
            <a:pPr marL="12700" marR="1312545">
              <a:lnSpc>
                <a:spcPts val="4450"/>
              </a:lnSpc>
              <a:spcBef>
                <a:spcPts val="155"/>
              </a:spcBef>
            </a:pPr>
            <a:r>
              <a:rPr sz="3700" spc="20" dirty="0">
                <a:latin typeface="Arial"/>
                <a:cs typeface="Arial"/>
              </a:rPr>
              <a:t>Make </a:t>
            </a:r>
            <a:r>
              <a:rPr sz="3700" dirty="0">
                <a:latin typeface="Arial"/>
                <a:cs typeface="Arial"/>
              </a:rPr>
              <a:t>service </a:t>
            </a:r>
            <a:r>
              <a:rPr sz="3700" spc="-5" dirty="0">
                <a:latin typeface="Arial"/>
                <a:cs typeface="Arial"/>
              </a:rPr>
              <a:t>reachable </a:t>
            </a:r>
            <a:r>
              <a:rPr sz="3700" spc="70" dirty="0">
                <a:latin typeface="Arial"/>
                <a:cs typeface="Arial"/>
              </a:rPr>
              <a:t>by</a:t>
            </a:r>
            <a:r>
              <a:rPr sz="3700" spc="-40" dirty="0">
                <a:latin typeface="Arial"/>
                <a:cs typeface="Arial"/>
              </a:rPr>
              <a:t> </a:t>
            </a:r>
            <a:r>
              <a:rPr sz="3700" spc="35" dirty="0">
                <a:latin typeface="Arial"/>
                <a:cs typeface="Arial"/>
              </a:rPr>
              <a:t>frontend  </a:t>
            </a:r>
            <a:r>
              <a:rPr sz="3700" dirty="0">
                <a:latin typeface="Arial"/>
                <a:cs typeface="Arial"/>
              </a:rPr>
              <a:t>Spread </a:t>
            </a:r>
            <a:r>
              <a:rPr sz="3700" spc="35" dirty="0">
                <a:latin typeface="Arial"/>
                <a:cs typeface="Arial"/>
              </a:rPr>
              <a:t>load </a:t>
            </a:r>
            <a:r>
              <a:rPr sz="3700" dirty="0">
                <a:latin typeface="Arial"/>
                <a:cs typeface="Arial"/>
              </a:rPr>
              <a:t>over </a:t>
            </a:r>
            <a:r>
              <a:rPr sz="3700" spc="-95" dirty="0">
                <a:latin typeface="Arial"/>
                <a:cs typeface="Arial"/>
              </a:rPr>
              <a:t>diﬀerent</a:t>
            </a:r>
            <a:r>
              <a:rPr sz="3700" spc="-50" dirty="0">
                <a:latin typeface="Arial"/>
                <a:cs typeface="Arial"/>
              </a:rPr>
              <a:t> </a:t>
            </a:r>
            <a:r>
              <a:rPr sz="3700" dirty="0">
                <a:latin typeface="Arial"/>
                <a:cs typeface="Arial"/>
              </a:rPr>
              <a:t>services</a:t>
            </a:r>
            <a:endParaRPr sz="3700">
              <a:latin typeface="Arial"/>
              <a:cs typeface="Arial"/>
            </a:endParaRPr>
          </a:p>
          <a:p>
            <a:pPr marL="12700" marR="5080">
              <a:lnSpc>
                <a:spcPts val="4450"/>
              </a:lnSpc>
            </a:pPr>
            <a:r>
              <a:rPr sz="3700" spc="70" dirty="0">
                <a:latin typeface="Arial"/>
                <a:cs typeface="Arial"/>
              </a:rPr>
              <a:t>Stop </a:t>
            </a:r>
            <a:r>
              <a:rPr sz="3700" spc="40" dirty="0">
                <a:latin typeface="Arial"/>
                <a:cs typeface="Arial"/>
              </a:rPr>
              <a:t>cascading </a:t>
            </a:r>
            <a:r>
              <a:rPr sz="3700" spc="-20" dirty="0">
                <a:latin typeface="Arial"/>
                <a:cs typeface="Arial"/>
              </a:rPr>
              <a:t>failure </a:t>
            </a:r>
            <a:r>
              <a:rPr sz="3700" spc="70" dirty="0">
                <a:latin typeface="Arial"/>
                <a:cs typeface="Arial"/>
              </a:rPr>
              <a:t>with </a:t>
            </a:r>
            <a:r>
              <a:rPr sz="3700" spc="50" dirty="0">
                <a:latin typeface="Arial"/>
                <a:cs typeface="Arial"/>
              </a:rPr>
              <a:t>circuit</a:t>
            </a:r>
            <a:r>
              <a:rPr sz="3700" spc="-155" dirty="0">
                <a:latin typeface="Arial"/>
                <a:cs typeface="Arial"/>
              </a:rPr>
              <a:t> </a:t>
            </a:r>
            <a:r>
              <a:rPr sz="3700" spc="-10" dirty="0">
                <a:latin typeface="Arial"/>
                <a:cs typeface="Arial"/>
              </a:rPr>
              <a:t>breaker  </a:t>
            </a:r>
            <a:r>
              <a:rPr sz="3700" spc="-95" dirty="0">
                <a:latin typeface="Arial"/>
                <a:cs typeface="Arial"/>
              </a:rPr>
              <a:t>Trace </a:t>
            </a:r>
            <a:r>
              <a:rPr sz="3700" spc="10" dirty="0">
                <a:latin typeface="Arial"/>
                <a:cs typeface="Arial"/>
              </a:rPr>
              <a:t>requests </a:t>
            </a:r>
            <a:r>
              <a:rPr sz="3700" spc="70" dirty="0">
                <a:latin typeface="Arial"/>
                <a:cs typeface="Arial"/>
              </a:rPr>
              <a:t>with </a:t>
            </a:r>
            <a:r>
              <a:rPr sz="3700" spc="20" dirty="0">
                <a:latin typeface="Arial"/>
                <a:cs typeface="Arial"/>
              </a:rPr>
              <a:t>correlation</a:t>
            </a:r>
            <a:r>
              <a:rPr sz="3700" spc="5" dirty="0">
                <a:latin typeface="Arial"/>
                <a:cs typeface="Arial"/>
              </a:rPr>
              <a:t> </a:t>
            </a:r>
            <a:r>
              <a:rPr sz="3700" spc="-65" dirty="0">
                <a:latin typeface="Arial"/>
                <a:cs typeface="Arial"/>
              </a:rPr>
              <a:t>ID</a:t>
            </a:r>
            <a:endParaRPr sz="3700">
              <a:latin typeface="Arial"/>
              <a:cs typeface="Arial"/>
            </a:endParaRPr>
          </a:p>
          <a:p>
            <a:pPr marL="12700" marR="3389629">
              <a:lnSpc>
                <a:spcPts val="4450"/>
              </a:lnSpc>
              <a:spcBef>
                <a:spcPts val="5"/>
              </a:spcBef>
            </a:pPr>
            <a:r>
              <a:rPr sz="3700" spc="60" dirty="0">
                <a:latin typeface="Arial"/>
                <a:cs typeface="Arial"/>
              </a:rPr>
              <a:t>Monitor </a:t>
            </a:r>
            <a:r>
              <a:rPr sz="3700" spc="10" dirty="0">
                <a:latin typeface="Arial"/>
                <a:cs typeface="Arial"/>
              </a:rPr>
              <a:t>request</a:t>
            </a:r>
            <a:r>
              <a:rPr sz="3700" spc="-75" dirty="0">
                <a:latin typeface="Arial"/>
                <a:cs typeface="Arial"/>
              </a:rPr>
              <a:t> </a:t>
            </a:r>
            <a:r>
              <a:rPr sz="3700" spc="30" dirty="0">
                <a:latin typeface="Arial"/>
                <a:cs typeface="Arial"/>
              </a:rPr>
              <a:t>durations  </a:t>
            </a:r>
            <a:r>
              <a:rPr sz="3700" spc="60" dirty="0">
                <a:latin typeface="Arial"/>
                <a:cs typeface="Arial"/>
              </a:rPr>
              <a:t>Monitor </a:t>
            </a:r>
            <a:r>
              <a:rPr sz="3700" spc="-15" dirty="0">
                <a:latin typeface="Arial"/>
                <a:cs typeface="Arial"/>
              </a:rPr>
              <a:t>error </a:t>
            </a:r>
            <a:r>
              <a:rPr sz="3700" dirty="0">
                <a:latin typeface="Arial"/>
                <a:cs typeface="Arial"/>
              </a:rPr>
              <a:t>rates  </a:t>
            </a:r>
            <a:r>
              <a:rPr sz="3700" spc="20" dirty="0">
                <a:latin typeface="Arial"/>
                <a:cs typeface="Arial"/>
              </a:rPr>
              <a:t>Dispute</a:t>
            </a:r>
            <a:r>
              <a:rPr sz="3700" spc="-5" dirty="0">
                <a:latin typeface="Arial"/>
                <a:cs typeface="Arial"/>
              </a:rPr>
              <a:t> </a:t>
            </a:r>
            <a:r>
              <a:rPr sz="3700" spc="-65" dirty="0">
                <a:latin typeface="Arial"/>
                <a:cs typeface="Arial"/>
              </a:rPr>
              <a:t>ID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9360" y="961092"/>
            <a:ext cx="757428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70" dirty="0"/>
              <a:t>Go </a:t>
            </a:r>
            <a:r>
              <a:rPr spc="-760" dirty="0"/>
              <a:t>kit: </a:t>
            </a:r>
            <a:r>
              <a:rPr spc="-755" dirty="0"/>
              <a:t>the</a:t>
            </a:r>
            <a:r>
              <a:rPr spc="-415" dirty="0"/>
              <a:t> </a:t>
            </a:r>
            <a:r>
              <a:rPr spc="-665" dirty="0"/>
              <a:t>pitch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4958750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4413" y="4877203"/>
            <a:ext cx="89465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30" dirty="0">
                <a:latin typeface="Arial"/>
                <a:cs typeface="Arial"/>
              </a:rPr>
              <a:t>Make </a:t>
            </a:r>
            <a:r>
              <a:rPr sz="4100" spc="25" dirty="0">
                <a:latin typeface="Arial"/>
                <a:cs typeface="Arial"/>
              </a:rPr>
              <a:t>microservice </a:t>
            </a:r>
            <a:r>
              <a:rPr sz="4100" spc="55" dirty="0">
                <a:latin typeface="Arial"/>
                <a:cs typeface="Arial"/>
              </a:rPr>
              <a:t>concerns</a:t>
            </a:r>
            <a:r>
              <a:rPr sz="4100" spc="-50" dirty="0">
                <a:latin typeface="Arial"/>
                <a:cs typeface="Arial"/>
              </a:rPr>
              <a:t> </a:t>
            </a:r>
            <a:r>
              <a:rPr sz="4100" spc="50" dirty="0">
                <a:latin typeface="Arial"/>
                <a:cs typeface="Arial"/>
              </a:rPr>
              <a:t>tractable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811" y="6204785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4413" y="6123238"/>
            <a:ext cx="92602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30" dirty="0">
                <a:latin typeface="Arial"/>
                <a:cs typeface="Arial"/>
              </a:rPr>
              <a:t>Make </a:t>
            </a:r>
            <a:r>
              <a:rPr sz="4100" spc="10" dirty="0">
                <a:latin typeface="Arial"/>
                <a:cs typeface="Arial"/>
              </a:rPr>
              <a:t>Go </a:t>
            </a:r>
            <a:r>
              <a:rPr sz="4100" spc="45" dirty="0">
                <a:latin typeface="Arial"/>
                <a:cs typeface="Arial"/>
              </a:rPr>
              <a:t>attractive </a:t>
            </a:r>
            <a:r>
              <a:rPr sz="4100" spc="120" dirty="0">
                <a:latin typeface="Arial"/>
                <a:cs typeface="Arial"/>
              </a:rPr>
              <a:t>to </a:t>
            </a:r>
            <a:r>
              <a:rPr sz="4100" spc="25" dirty="0">
                <a:latin typeface="Arial"/>
                <a:cs typeface="Arial"/>
              </a:rPr>
              <a:t>your</a:t>
            </a:r>
            <a:r>
              <a:rPr sz="4100" spc="-215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organization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1811" y="7450821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4413" y="7369274"/>
            <a:ext cx="525145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30" dirty="0">
                <a:latin typeface="Arial"/>
                <a:cs typeface="Arial"/>
              </a:rPr>
              <a:t>Play </a:t>
            </a:r>
            <a:r>
              <a:rPr sz="4100" spc="20" dirty="0">
                <a:latin typeface="Arial"/>
                <a:cs typeface="Arial"/>
              </a:rPr>
              <a:t>nicely </a:t>
            </a:r>
            <a:r>
              <a:rPr sz="4100" spc="80" dirty="0">
                <a:latin typeface="Arial"/>
                <a:cs typeface="Arial"/>
              </a:rPr>
              <a:t>with</a:t>
            </a:r>
            <a:r>
              <a:rPr sz="4100" spc="-15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others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01304" y="961092"/>
            <a:ext cx="1150810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70" dirty="0"/>
              <a:t>Go </a:t>
            </a:r>
            <a:r>
              <a:rPr spc="-760" dirty="0"/>
              <a:t>kit: </a:t>
            </a:r>
            <a:r>
              <a:rPr spc="-720" dirty="0"/>
              <a:t>not </a:t>
            </a:r>
            <a:r>
              <a:rPr spc="-285" dirty="0"/>
              <a:t>a</a:t>
            </a:r>
            <a:r>
              <a:rPr spc="-235" dirty="0"/>
              <a:t> </a:t>
            </a:r>
            <a:r>
              <a:rPr spc="-455" dirty="0"/>
              <a:t>framework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4340968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4413" y="4259421"/>
            <a:ext cx="159480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5" dirty="0">
                <a:latin typeface="Arial"/>
                <a:cs typeface="Arial"/>
              </a:rPr>
              <a:t>Not </a:t>
            </a:r>
            <a:r>
              <a:rPr sz="4100" spc="5" dirty="0">
                <a:latin typeface="Arial"/>
                <a:cs typeface="Arial"/>
              </a:rPr>
              <a:t>like </a:t>
            </a:r>
            <a:r>
              <a:rPr sz="4100" spc="35" dirty="0">
                <a:latin typeface="Arial"/>
                <a:cs typeface="Arial"/>
              </a:rPr>
              <a:t>other </a:t>
            </a:r>
            <a:r>
              <a:rPr sz="4100" spc="10" dirty="0">
                <a:latin typeface="Arial"/>
                <a:cs typeface="Arial"/>
              </a:rPr>
              <a:t>Go </a:t>
            </a:r>
            <a:r>
              <a:rPr sz="4100" spc="50" dirty="0">
                <a:latin typeface="Arial"/>
                <a:cs typeface="Arial"/>
              </a:rPr>
              <a:t>projects: </a:t>
            </a:r>
            <a:r>
              <a:rPr sz="4100" spc="-45" dirty="0">
                <a:latin typeface="Arial"/>
                <a:cs typeface="Arial"/>
              </a:rPr>
              <a:t>Revel, </a:t>
            </a:r>
            <a:r>
              <a:rPr sz="4100" spc="20" dirty="0">
                <a:latin typeface="Arial"/>
                <a:cs typeface="Arial"/>
              </a:rPr>
              <a:t>Beego, Kite, </a:t>
            </a:r>
            <a:r>
              <a:rPr sz="4100" spc="60" dirty="0">
                <a:latin typeface="Arial"/>
                <a:cs typeface="Arial"/>
              </a:rPr>
              <a:t>Micro, </a:t>
            </a:r>
            <a:r>
              <a:rPr sz="4100" spc="10" dirty="0">
                <a:latin typeface="Arial"/>
                <a:cs typeface="Arial"/>
              </a:rPr>
              <a:t>H2,</a:t>
            </a:r>
            <a:r>
              <a:rPr sz="4100" spc="-135" dirty="0">
                <a:latin typeface="Arial"/>
                <a:cs typeface="Arial"/>
              </a:rPr>
              <a:t> </a:t>
            </a:r>
            <a:r>
              <a:rPr sz="4100" spc="50" dirty="0">
                <a:latin typeface="Arial"/>
                <a:cs typeface="Arial"/>
              </a:rPr>
              <a:t>gocircuit...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811" y="5587003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4413" y="5505456"/>
            <a:ext cx="38068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30" dirty="0">
                <a:latin typeface="Arial"/>
                <a:cs typeface="Arial"/>
              </a:rPr>
              <a:t>More </a:t>
            </a:r>
            <a:r>
              <a:rPr sz="4100" spc="5" dirty="0">
                <a:latin typeface="Arial"/>
                <a:cs typeface="Arial"/>
              </a:rPr>
              <a:t>like</a:t>
            </a:r>
            <a:r>
              <a:rPr sz="4100" spc="-85" dirty="0">
                <a:latin typeface="Arial"/>
                <a:cs typeface="Arial"/>
              </a:rPr>
              <a:t> </a:t>
            </a:r>
            <a:r>
              <a:rPr sz="4100" spc="-5" dirty="0">
                <a:latin typeface="Arial"/>
                <a:cs typeface="Arial"/>
              </a:rPr>
              <a:t>Gorilla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1811" y="6833038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4413" y="6751491"/>
            <a:ext cx="45345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" dirty="0">
                <a:latin typeface="Arial"/>
                <a:cs typeface="Arial"/>
              </a:rPr>
              <a:t>Use </a:t>
            </a:r>
            <a:r>
              <a:rPr sz="4100" spc="65" dirty="0">
                <a:latin typeface="Arial"/>
                <a:cs typeface="Arial"/>
              </a:rPr>
              <a:t>what </a:t>
            </a:r>
            <a:r>
              <a:rPr sz="4100" spc="35" dirty="0">
                <a:latin typeface="Arial"/>
                <a:cs typeface="Arial"/>
              </a:rPr>
              <a:t>you</a:t>
            </a:r>
            <a:r>
              <a:rPr sz="4100" spc="-114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need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1811" y="8079074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4413" y="7997527"/>
            <a:ext cx="60864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" dirty="0">
                <a:latin typeface="Arial"/>
                <a:cs typeface="Arial"/>
              </a:rPr>
              <a:t>Progressive</a:t>
            </a:r>
            <a:r>
              <a:rPr sz="4100" spc="-10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enhancement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5097" y="961092"/>
            <a:ext cx="974534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70" dirty="0"/>
              <a:t>Go </a:t>
            </a:r>
            <a:r>
              <a:rPr spc="-760" dirty="0"/>
              <a:t>kit: </a:t>
            </a:r>
            <a:r>
              <a:rPr spc="-470" dirty="0"/>
              <a:t>compare</a:t>
            </a:r>
            <a:r>
              <a:rPr spc="-415" dirty="0"/>
              <a:t> </a:t>
            </a:r>
            <a:r>
              <a:rPr spc="-1040" dirty="0"/>
              <a:t>to...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712715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4413" y="3631167"/>
            <a:ext cx="8014334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5" dirty="0">
                <a:latin typeface="Arial"/>
                <a:cs typeface="Arial"/>
              </a:rPr>
              <a:t>Finagle </a:t>
            </a:r>
            <a:r>
              <a:rPr sz="4100" spc="-90" dirty="0">
                <a:latin typeface="Arial"/>
                <a:cs typeface="Arial"/>
              </a:rPr>
              <a:t>(Scala) </a:t>
            </a:r>
            <a:r>
              <a:rPr sz="4100" spc="20" dirty="0">
                <a:latin typeface="Arial"/>
                <a:cs typeface="Arial"/>
              </a:rPr>
              <a:t>— </a:t>
            </a:r>
            <a:r>
              <a:rPr sz="4100" spc="15" dirty="0">
                <a:latin typeface="Arial"/>
                <a:cs typeface="Arial"/>
              </a:rPr>
              <a:t>initial</a:t>
            </a:r>
            <a:r>
              <a:rPr sz="4100" spc="65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inspiration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811" y="4958750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4413" y="4877203"/>
            <a:ext cx="142208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40" dirty="0">
                <a:latin typeface="Arial"/>
                <a:cs typeface="Arial"/>
              </a:rPr>
              <a:t>Netflix </a:t>
            </a:r>
            <a:r>
              <a:rPr sz="4100" spc="-45" dirty="0">
                <a:latin typeface="Arial"/>
                <a:cs typeface="Arial"/>
              </a:rPr>
              <a:t>OSS: Eureka, </a:t>
            </a:r>
            <a:r>
              <a:rPr sz="4100" spc="35" dirty="0">
                <a:latin typeface="Arial"/>
                <a:cs typeface="Arial"/>
              </a:rPr>
              <a:t>Hystrix, </a:t>
            </a:r>
            <a:r>
              <a:rPr sz="4100" spc="5" dirty="0">
                <a:latin typeface="Arial"/>
                <a:cs typeface="Arial"/>
              </a:rPr>
              <a:t>Zuul, </a:t>
            </a:r>
            <a:r>
              <a:rPr sz="4100" spc="65" dirty="0">
                <a:latin typeface="Arial"/>
                <a:cs typeface="Arial"/>
              </a:rPr>
              <a:t>etc. </a:t>
            </a:r>
            <a:r>
              <a:rPr sz="4100" spc="-110" dirty="0">
                <a:latin typeface="Arial"/>
                <a:cs typeface="Arial"/>
              </a:rPr>
              <a:t>(JVM) </a:t>
            </a:r>
            <a:r>
              <a:rPr sz="4100" spc="20" dirty="0">
                <a:latin typeface="Arial"/>
                <a:cs typeface="Arial"/>
              </a:rPr>
              <a:t>— </a:t>
            </a:r>
            <a:r>
              <a:rPr sz="4100" spc="5" dirty="0">
                <a:latin typeface="Arial"/>
                <a:cs typeface="Arial"/>
              </a:rPr>
              <a:t>similar</a:t>
            </a:r>
            <a:r>
              <a:rPr sz="4100" spc="100" dirty="0"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goals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1811" y="6204785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4413" y="6123238"/>
            <a:ext cx="14698344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35" dirty="0">
                <a:latin typeface="Arial"/>
                <a:cs typeface="Arial"/>
              </a:rPr>
              <a:t>Spring </a:t>
            </a:r>
            <a:r>
              <a:rPr sz="4100" spc="105" dirty="0">
                <a:latin typeface="Arial"/>
                <a:cs typeface="Arial"/>
              </a:rPr>
              <a:t>Boot </a:t>
            </a:r>
            <a:r>
              <a:rPr sz="4100" spc="-105" dirty="0">
                <a:latin typeface="Arial"/>
                <a:cs typeface="Arial"/>
              </a:rPr>
              <a:t>(Java) </a:t>
            </a:r>
            <a:r>
              <a:rPr sz="4100" spc="20" dirty="0">
                <a:latin typeface="Arial"/>
                <a:cs typeface="Arial"/>
              </a:rPr>
              <a:t>— </a:t>
            </a:r>
            <a:r>
              <a:rPr sz="4100" spc="5" dirty="0">
                <a:latin typeface="Arial"/>
                <a:cs typeface="Arial"/>
              </a:rPr>
              <a:t>similar </a:t>
            </a:r>
            <a:r>
              <a:rPr sz="4100" spc="20" dirty="0">
                <a:latin typeface="Arial"/>
                <a:cs typeface="Arial"/>
              </a:rPr>
              <a:t>goals, </a:t>
            </a:r>
            <a:r>
              <a:rPr sz="4100" i="1" dirty="0">
                <a:latin typeface="Arial"/>
                <a:cs typeface="Arial"/>
              </a:rPr>
              <a:t>radically </a:t>
            </a:r>
            <a:r>
              <a:rPr sz="4100" spc="-100" dirty="0">
                <a:latin typeface="Arial"/>
                <a:cs typeface="Arial"/>
              </a:rPr>
              <a:t>diﬀerent  </a:t>
            </a:r>
            <a:r>
              <a:rPr sz="4100" spc="-15" dirty="0">
                <a:latin typeface="Arial"/>
                <a:cs typeface="Arial"/>
              </a:rPr>
              <a:t>approach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1811" y="7450821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4413" y="7369274"/>
            <a:ext cx="77831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5" dirty="0">
                <a:latin typeface="Arial"/>
                <a:cs typeface="Arial"/>
              </a:rPr>
              <a:t>Nameko </a:t>
            </a:r>
            <a:r>
              <a:rPr sz="4100" spc="-50" dirty="0">
                <a:latin typeface="Arial"/>
                <a:cs typeface="Arial"/>
              </a:rPr>
              <a:t>(Python) </a:t>
            </a:r>
            <a:r>
              <a:rPr sz="4100" spc="20" dirty="0">
                <a:latin typeface="Arial"/>
                <a:cs typeface="Arial"/>
              </a:rPr>
              <a:t>— </a:t>
            </a:r>
            <a:r>
              <a:rPr sz="4100" spc="5" dirty="0">
                <a:latin typeface="Arial"/>
                <a:cs typeface="Arial"/>
              </a:rPr>
              <a:t>similar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goals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1811" y="8696856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24413" y="8615309"/>
            <a:ext cx="188785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Arial"/>
                <a:cs typeface="Arial"/>
              </a:rPr>
              <a:t>Others?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4403" y="961092"/>
            <a:ext cx="870267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70" dirty="0"/>
              <a:t>Go </a:t>
            </a:r>
            <a:r>
              <a:rPr spc="-760" dirty="0"/>
              <a:t>kit:</a:t>
            </a:r>
            <a:r>
              <a:rPr spc="-615" dirty="0"/>
              <a:t> </a:t>
            </a:r>
            <a:r>
              <a:rPr spc="-455" dirty="0"/>
              <a:t>philosophy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6472" y="3717950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7598" y="3631167"/>
            <a:ext cx="6609080" cy="5638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5" dirty="0">
                <a:latin typeface="Arial"/>
                <a:cs typeface="Arial"/>
              </a:rPr>
              <a:t>Exemplify </a:t>
            </a:r>
            <a:r>
              <a:rPr sz="4100" spc="10" dirty="0">
                <a:latin typeface="Arial"/>
                <a:cs typeface="Arial"/>
              </a:rPr>
              <a:t>Go </a:t>
            </a:r>
            <a:r>
              <a:rPr sz="4100" spc="65" dirty="0">
                <a:latin typeface="Arial"/>
                <a:cs typeface="Arial"/>
              </a:rPr>
              <a:t>best</a:t>
            </a:r>
            <a:r>
              <a:rPr sz="4100" spc="-60" dirty="0">
                <a:latin typeface="Arial"/>
                <a:cs typeface="Arial"/>
              </a:rPr>
              <a:t> </a:t>
            </a:r>
            <a:r>
              <a:rPr sz="4100" spc="60" dirty="0">
                <a:latin typeface="Arial"/>
                <a:cs typeface="Arial"/>
              </a:rPr>
              <a:t>practices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250">
              <a:latin typeface="Times New Roman"/>
              <a:cs typeface="Times New Roman"/>
            </a:endParaRPr>
          </a:p>
          <a:p>
            <a:pPr marL="535940" indent="-501015">
              <a:lnSpc>
                <a:spcPct val="100000"/>
              </a:lnSpc>
              <a:buSzPct val="75609"/>
              <a:buChar char="•"/>
              <a:tabLst>
                <a:tab pos="535940" algn="l"/>
                <a:tab pos="536575" algn="l"/>
              </a:tabLst>
            </a:pPr>
            <a:r>
              <a:rPr sz="4100" spc="50" dirty="0">
                <a:latin typeface="Arial"/>
                <a:cs typeface="Arial"/>
              </a:rPr>
              <a:t>No </a:t>
            </a:r>
            <a:r>
              <a:rPr sz="4100" spc="45" dirty="0">
                <a:latin typeface="Arial"/>
                <a:cs typeface="Arial"/>
              </a:rPr>
              <a:t>global</a:t>
            </a:r>
            <a:r>
              <a:rPr sz="4100" spc="-50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state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4250">
              <a:latin typeface="Times New Roman"/>
              <a:cs typeface="Times New Roman"/>
            </a:endParaRPr>
          </a:p>
          <a:p>
            <a:pPr marL="535940" indent="-501015">
              <a:lnSpc>
                <a:spcPct val="100000"/>
              </a:lnSpc>
              <a:buSzPct val="75609"/>
              <a:buChar char="•"/>
              <a:tabLst>
                <a:tab pos="535940" algn="l"/>
                <a:tab pos="536575" algn="l"/>
              </a:tabLst>
            </a:pPr>
            <a:r>
              <a:rPr sz="4100" dirty="0">
                <a:latin typeface="Arial"/>
                <a:cs typeface="Arial"/>
              </a:rPr>
              <a:t>Declarative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75" dirty="0">
                <a:latin typeface="Arial"/>
                <a:cs typeface="Arial"/>
              </a:rPr>
              <a:t>composition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4250">
              <a:latin typeface="Times New Roman"/>
              <a:cs typeface="Times New Roman"/>
            </a:endParaRPr>
          </a:p>
          <a:p>
            <a:pPr marL="535940" indent="-501015">
              <a:lnSpc>
                <a:spcPct val="100000"/>
              </a:lnSpc>
              <a:buSzPct val="75609"/>
              <a:buChar char="•"/>
              <a:tabLst>
                <a:tab pos="535940" algn="l"/>
                <a:tab pos="536575" algn="l"/>
              </a:tabLst>
            </a:pPr>
            <a:r>
              <a:rPr sz="4100" spc="45" dirty="0">
                <a:latin typeface="Arial"/>
                <a:cs typeface="Arial"/>
              </a:rPr>
              <a:t>Explicit</a:t>
            </a:r>
            <a:r>
              <a:rPr sz="4100" spc="-10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dependencies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4250">
              <a:latin typeface="Times New Roman"/>
              <a:cs typeface="Times New Roman"/>
            </a:endParaRPr>
          </a:p>
          <a:p>
            <a:pPr marL="535940" indent="-501015">
              <a:lnSpc>
                <a:spcPct val="100000"/>
              </a:lnSpc>
              <a:spcBef>
                <a:spcPts val="5"/>
              </a:spcBef>
              <a:buSzPct val="75609"/>
              <a:buChar char="•"/>
              <a:tabLst>
                <a:tab pos="535940" algn="l"/>
                <a:tab pos="536575" algn="l"/>
              </a:tabLst>
            </a:pPr>
            <a:r>
              <a:rPr sz="4100" spc="15" dirty="0">
                <a:latin typeface="Arial"/>
                <a:cs typeface="Arial"/>
              </a:rPr>
              <a:t>Interfaces </a:t>
            </a:r>
            <a:r>
              <a:rPr sz="4100" spc="-30" dirty="0">
                <a:latin typeface="Arial"/>
                <a:cs typeface="Arial"/>
              </a:rPr>
              <a:t>as</a:t>
            </a:r>
            <a:r>
              <a:rPr sz="4100" spc="-25" dirty="0">
                <a:latin typeface="Arial"/>
                <a:cs typeface="Arial"/>
              </a:rPr>
              <a:t> </a:t>
            </a:r>
            <a:r>
              <a:rPr sz="4100" spc="75" dirty="0">
                <a:latin typeface="Arial"/>
                <a:cs typeface="Arial"/>
              </a:rPr>
              <a:t>contracts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39747" y="3717950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43502" y="3631167"/>
            <a:ext cx="7170420" cy="5638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55" dirty="0">
                <a:latin typeface="Arial"/>
                <a:cs typeface="Arial"/>
              </a:rPr>
              <a:t>Toward </a:t>
            </a:r>
            <a:r>
              <a:rPr sz="4100" spc="-70" dirty="0">
                <a:latin typeface="Arial"/>
                <a:cs typeface="Arial"/>
              </a:rPr>
              <a:t>a </a:t>
            </a:r>
            <a:r>
              <a:rPr sz="4100" spc="35" dirty="0">
                <a:latin typeface="Arial"/>
                <a:cs typeface="Arial"/>
              </a:rPr>
              <a:t>software</a:t>
            </a:r>
            <a:r>
              <a:rPr sz="4100" spc="100" dirty="0">
                <a:latin typeface="Arial"/>
                <a:cs typeface="Arial"/>
              </a:rPr>
              <a:t> </a:t>
            </a:r>
            <a:r>
              <a:rPr sz="4100" dirty="0">
                <a:latin typeface="Arial"/>
                <a:cs typeface="Arial"/>
              </a:rPr>
              <a:t>engineering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250">
              <a:latin typeface="Times New Roman"/>
              <a:cs typeface="Times New Roman"/>
            </a:endParaRPr>
          </a:p>
          <a:p>
            <a:pPr marL="535940" indent="-503555">
              <a:lnSpc>
                <a:spcPct val="100000"/>
              </a:lnSpc>
              <a:buSzPct val="75609"/>
              <a:buChar char="•"/>
              <a:tabLst>
                <a:tab pos="535940" algn="l"/>
                <a:tab pos="536575" algn="l"/>
              </a:tabLst>
            </a:pPr>
            <a:r>
              <a:rPr sz="4100" spc="-50" dirty="0">
                <a:latin typeface="Arial"/>
                <a:cs typeface="Arial"/>
              </a:rPr>
              <a:t>SOLID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-5" dirty="0">
                <a:latin typeface="Arial"/>
                <a:cs typeface="Arial"/>
              </a:rPr>
              <a:t>Design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4250">
              <a:latin typeface="Times New Roman"/>
              <a:cs typeface="Times New Roman"/>
            </a:endParaRPr>
          </a:p>
          <a:p>
            <a:pPr marL="535940" indent="-503555">
              <a:lnSpc>
                <a:spcPct val="100000"/>
              </a:lnSpc>
              <a:buSzPct val="75609"/>
              <a:buChar char="•"/>
              <a:tabLst>
                <a:tab pos="535940" algn="l"/>
                <a:tab pos="536575" algn="l"/>
              </a:tabLst>
            </a:pPr>
            <a:r>
              <a:rPr sz="4100" spc="10" dirty="0">
                <a:latin typeface="Arial"/>
                <a:cs typeface="Arial"/>
              </a:rPr>
              <a:t>Domain </a:t>
            </a:r>
            <a:r>
              <a:rPr sz="4100" spc="-20" dirty="0">
                <a:latin typeface="Arial"/>
                <a:cs typeface="Arial"/>
              </a:rPr>
              <a:t>Driven</a:t>
            </a:r>
            <a:r>
              <a:rPr sz="4100" spc="-10" dirty="0">
                <a:latin typeface="Arial"/>
                <a:cs typeface="Arial"/>
              </a:rPr>
              <a:t> </a:t>
            </a:r>
            <a:r>
              <a:rPr sz="4100" spc="-5" dirty="0">
                <a:latin typeface="Arial"/>
                <a:cs typeface="Arial"/>
              </a:rPr>
              <a:t>Design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4250">
              <a:latin typeface="Times New Roman"/>
              <a:cs typeface="Times New Roman"/>
            </a:endParaRPr>
          </a:p>
          <a:p>
            <a:pPr marL="535940" indent="-503555">
              <a:lnSpc>
                <a:spcPct val="100000"/>
              </a:lnSpc>
              <a:buSzPct val="75609"/>
              <a:buChar char="•"/>
              <a:tabLst>
                <a:tab pos="535940" algn="l"/>
                <a:tab pos="536575" algn="l"/>
              </a:tabLst>
            </a:pPr>
            <a:r>
              <a:rPr sz="4100" spc="-65" dirty="0">
                <a:latin typeface="Arial"/>
                <a:cs typeface="Arial"/>
              </a:rPr>
              <a:t>The </a:t>
            </a:r>
            <a:r>
              <a:rPr sz="4100" spc="-25" dirty="0">
                <a:latin typeface="Arial"/>
                <a:cs typeface="Arial"/>
              </a:rPr>
              <a:t>Clean</a:t>
            </a:r>
            <a:r>
              <a:rPr sz="4100" spc="65" dirty="0">
                <a:latin typeface="Arial"/>
                <a:cs typeface="Arial"/>
              </a:rPr>
              <a:t> </a:t>
            </a:r>
            <a:r>
              <a:rPr sz="4100" spc="25" dirty="0">
                <a:latin typeface="Arial"/>
                <a:cs typeface="Arial"/>
              </a:rPr>
              <a:t>Architecture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4250">
              <a:latin typeface="Times New Roman"/>
              <a:cs typeface="Times New Roman"/>
            </a:endParaRPr>
          </a:p>
          <a:p>
            <a:pPr marL="535940" indent="-503555">
              <a:lnSpc>
                <a:spcPct val="100000"/>
              </a:lnSpc>
              <a:spcBef>
                <a:spcPts val="5"/>
              </a:spcBef>
              <a:buSzPct val="75609"/>
              <a:buChar char="•"/>
              <a:tabLst>
                <a:tab pos="535940" algn="l"/>
                <a:tab pos="536575" algn="l"/>
              </a:tabLst>
            </a:pPr>
            <a:r>
              <a:rPr sz="4100" spc="10" dirty="0">
                <a:latin typeface="Arial"/>
                <a:cs typeface="Arial"/>
              </a:rPr>
              <a:t>Hexagonal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25" dirty="0">
                <a:latin typeface="Arial"/>
                <a:cs typeface="Arial"/>
              </a:rPr>
              <a:t>Architecture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9532" y="4887674"/>
            <a:ext cx="1202563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40" dirty="0"/>
              <a:t>My </a:t>
            </a:r>
            <a:r>
              <a:rPr spc="-680" dirty="0"/>
              <a:t>little </a:t>
            </a:r>
            <a:r>
              <a:rPr spc="-640" dirty="0"/>
              <a:t>zen </a:t>
            </a:r>
            <a:r>
              <a:rPr spc="-490" dirty="0"/>
              <a:t>rock</a:t>
            </a:r>
            <a:r>
              <a:rPr spc="-630" dirty="0"/>
              <a:t> </a:t>
            </a:r>
            <a:r>
              <a:rPr spc="-390" dirty="0"/>
              <a:t>garden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1650" rIns="0" bIns="0" rtlCol="0">
            <a:spAutoFit/>
          </a:bodyPr>
          <a:lstStyle/>
          <a:p>
            <a:pPr marL="0" algn="ctr">
              <a:lnSpc>
                <a:spcPct val="100000"/>
              </a:lnSpc>
              <a:spcBef>
                <a:spcPts val="3950"/>
              </a:spcBef>
            </a:pPr>
            <a:r>
              <a:rPr spc="-380" dirty="0"/>
              <a:t>addsvc</a:t>
            </a:r>
          </a:p>
          <a:p>
            <a:pPr marL="0" algn="ctr">
              <a:lnSpc>
                <a:spcPct val="100000"/>
              </a:lnSpc>
              <a:spcBef>
                <a:spcPts val="1550"/>
              </a:spcBef>
            </a:pPr>
            <a:r>
              <a:rPr sz="3700" b="0" spc="-65" dirty="0">
                <a:latin typeface="Arial"/>
                <a:cs typeface="Arial"/>
              </a:rPr>
              <a:t>The naïve</a:t>
            </a:r>
            <a:r>
              <a:rPr sz="3700" b="0" spc="30" dirty="0">
                <a:latin typeface="Arial"/>
                <a:cs typeface="Arial"/>
              </a:rPr>
              <a:t> implementation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6697" y="2379688"/>
            <a:ext cx="4590415" cy="1376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8850" spc="-605" dirty="0"/>
              <a:t>Operation</a:t>
            </a:r>
            <a:endParaRPr sz="8850"/>
          </a:p>
        </p:txBody>
      </p:sp>
      <p:sp>
        <p:nvSpPr>
          <p:cNvPr id="3" name="object 3"/>
          <p:cNvSpPr txBox="1"/>
          <p:nvPr/>
        </p:nvSpPr>
        <p:spPr>
          <a:xfrm>
            <a:off x="3264687" y="4462556"/>
            <a:ext cx="13566140" cy="29879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100"/>
              </a:spcBef>
            </a:pPr>
            <a:r>
              <a:rPr sz="4750" spc="25" dirty="0">
                <a:latin typeface="Arial"/>
                <a:cs typeface="Arial"/>
              </a:rPr>
              <a:t>Microservices </a:t>
            </a:r>
            <a:r>
              <a:rPr sz="4750" b="1" spc="-40" dirty="0">
                <a:latin typeface="Arial"/>
                <a:cs typeface="Arial"/>
              </a:rPr>
              <a:t>built </a:t>
            </a:r>
            <a:r>
              <a:rPr sz="4750" b="1" spc="-180" dirty="0">
                <a:latin typeface="Arial"/>
                <a:cs typeface="Arial"/>
              </a:rPr>
              <a:t>&amp; </a:t>
            </a:r>
            <a:r>
              <a:rPr sz="4750" b="1" spc="-15" dirty="0">
                <a:latin typeface="Arial"/>
                <a:cs typeface="Arial"/>
              </a:rPr>
              <a:t>deployed</a:t>
            </a:r>
            <a:r>
              <a:rPr sz="4750" b="1" spc="170" dirty="0">
                <a:latin typeface="Arial"/>
                <a:cs typeface="Arial"/>
              </a:rPr>
              <a:t> </a:t>
            </a:r>
            <a:r>
              <a:rPr sz="4750" b="1" spc="-20" dirty="0">
                <a:latin typeface="Arial"/>
                <a:cs typeface="Arial"/>
              </a:rPr>
              <a:t>independently</a:t>
            </a:r>
            <a:r>
              <a:rPr sz="4750" spc="-20" dirty="0">
                <a:latin typeface="Arial"/>
                <a:cs typeface="Arial"/>
              </a:rPr>
              <a:t>.</a:t>
            </a:r>
            <a:endParaRPr sz="4750" dirty="0">
              <a:latin typeface="Arial"/>
              <a:cs typeface="Arial"/>
            </a:endParaRPr>
          </a:p>
          <a:p>
            <a:pPr marL="10795" algn="ctr">
              <a:lnSpc>
                <a:spcPts val="5695"/>
              </a:lnSpc>
              <a:spcBef>
                <a:spcPts val="70"/>
              </a:spcBef>
            </a:pPr>
            <a:r>
              <a:rPr sz="4750" b="1" spc="5" dirty="0">
                <a:latin typeface="Arial"/>
                <a:cs typeface="Arial"/>
              </a:rPr>
              <a:t>Stateless</a:t>
            </a:r>
            <a:r>
              <a:rPr sz="4750" spc="5" dirty="0">
                <a:latin typeface="Arial"/>
                <a:cs typeface="Arial"/>
              </a:rPr>
              <a:t>, </a:t>
            </a:r>
            <a:r>
              <a:rPr sz="4750" spc="85" dirty="0">
                <a:latin typeface="Arial"/>
                <a:cs typeface="Arial"/>
              </a:rPr>
              <a:t>with </a:t>
            </a:r>
            <a:r>
              <a:rPr sz="4750" spc="30" dirty="0">
                <a:latin typeface="Arial"/>
                <a:cs typeface="Arial"/>
              </a:rPr>
              <a:t>state </a:t>
            </a:r>
            <a:r>
              <a:rPr sz="4750" spc="-50" dirty="0">
                <a:latin typeface="Arial"/>
                <a:cs typeface="Arial"/>
              </a:rPr>
              <a:t>as </a:t>
            </a:r>
            <a:r>
              <a:rPr sz="4750" spc="60" dirty="0">
                <a:latin typeface="Arial"/>
                <a:cs typeface="Arial"/>
              </a:rPr>
              <a:t>backing</a:t>
            </a:r>
            <a:r>
              <a:rPr sz="4750" spc="-70" dirty="0">
                <a:latin typeface="Arial"/>
                <a:cs typeface="Arial"/>
              </a:rPr>
              <a:t> </a:t>
            </a:r>
            <a:r>
              <a:rPr sz="4750" spc="-5" dirty="0">
                <a:latin typeface="Arial"/>
                <a:cs typeface="Arial"/>
              </a:rPr>
              <a:t>services.</a:t>
            </a:r>
            <a:endParaRPr sz="4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000" dirty="0">
              <a:latin typeface="Times New Roman"/>
              <a:cs typeface="Times New Roman"/>
            </a:endParaRPr>
          </a:p>
          <a:p>
            <a:pPr algn="ctr">
              <a:lnSpc>
                <a:spcPts val="5695"/>
              </a:lnSpc>
            </a:pPr>
            <a:r>
              <a:rPr sz="4750" spc="5" dirty="0">
                <a:latin typeface="Arial"/>
                <a:cs typeface="Arial"/>
              </a:rPr>
              <a:t>Addressable </a:t>
            </a:r>
            <a:r>
              <a:rPr sz="4750" spc="35" dirty="0">
                <a:latin typeface="Arial"/>
                <a:cs typeface="Arial"/>
              </a:rPr>
              <a:t>through </a:t>
            </a:r>
            <a:r>
              <a:rPr sz="4750" spc="-95" dirty="0">
                <a:latin typeface="Arial"/>
                <a:cs typeface="Arial"/>
              </a:rPr>
              <a:t>a </a:t>
            </a:r>
            <a:r>
              <a:rPr sz="4750" b="1" spc="-15" dirty="0">
                <a:latin typeface="Arial"/>
                <a:cs typeface="Arial"/>
              </a:rPr>
              <a:t>service </a:t>
            </a:r>
            <a:r>
              <a:rPr sz="4750" b="1" spc="-45" dirty="0">
                <a:latin typeface="Arial"/>
                <a:cs typeface="Arial"/>
              </a:rPr>
              <a:t>discovery</a:t>
            </a:r>
            <a:r>
              <a:rPr sz="4750" b="1" spc="45" dirty="0">
                <a:latin typeface="Arial"/>
                <a:cs typeface="Arial"/>
              </a:rPr>
              <a:t> </a:t>
            </a:r>
            <a:r>
              <a:rPr sz="4750" spc="25" dirty="0">
                <a:latin typeface="Arial"/>
                <a:cs typeface="Arial"/>
              </a:rPr>
              <a:t>system</a:t>
            </a:r>
            <a:r>
              <a:rPr sz="4750" spc="25" dirty="0" smtClean="0">
                <a:latin typeface="Arial"/>
                <a:cs typeface="Arial"/>
              </a:rPr>
              <a:t>.</a:t>
            </a:r>
            <a:endParaRPr sz="4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0075" y="2575740"/>
            <a:ext cx="6450441" cy="6680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83279" y="4171418"/>
            <a:ext cx="2459355" cy="2312670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95"/>
              </a:spcBef>
            </a:pPr>
            <a:r>
              <a:rPr spc="-495" dirty="0"/>
              <a:t>C</a:t>
            </a:r>
            <a:r>
              <a:rPr spc="-605" dirty="0"/>
              <a:t>ode</a:t>
            </a:r>
          </a:p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3700" b="0" spc="5" dirty="0">
                <a:latin typeface="Arial"/>
                <a:cs typeface="Arial"/>
              </a:rPr>
              <a:t>01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1650" rIns="0" bIns="0" rtlCol="0">
            <a:spAutoFit/>
          </a:bodyPr>
          <a:lstStyle/>
          <a:p>
            <a:pPr marL="5715" marR="3810" algn="ctr">
              <a:lnSpc>
                <a:spcPct val="100000"/>
              </a:lnSpc>
              <a:spcBef>
                <a:spcPts val="3950"/>
              </a:spcBef>
            </a:pPr>
            <a:r>
              <a:rPr spc="-380" dirty="0"/>
              <a:t>addsvc</a:t>
            </a:r>
          </a:p>
          <a:p>
            <a:pPr marL="5715" algn="ctr">
              <a:lnSpc>
                <a:spcPct val="100000"/>
              </a:lnSpc>
              <a:spcBef>
                <a:spcPts val="1550"/>
              </a:spcBef>
            </a:pPr>
            <a:r>
              <a:rPr sz="3700" b="0" spc="25" dirty="0">
                <a:latin typeface="Arial"/>
                <a:cs typeface="Arial"/>
              </a:rPr>
              <a:t>Structure </a:t>
            </a:r>
            <a:r>
              <a:rPr sz="3700" b="0" spc="-135" dirty="0">
                <a:latin typeface="Arial"/>
                <a:cs typeface="Arial"/>
              </a:rPr>
              <a:t>&amp;</a:t>
            </a:r>
            <a:r>
              <a:rPr sz="3700" b="0" spc="-30" dirty="0">
                <a:latin typeface="Arial"/>
                <a:cs typeface="Arial"/>
              </a:rPr>
              <a:t> </a:t>
            </a:r>
            <a:r>
              <a:rPr sz="3700" b="0" spc="-110" dirty="0">
                <a:latin typeface="Arial"/>
                <a:cs typeface="Arial"/>
              </a:rPr>
              <a:t>scaﬀolding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19209" y="921437"/>
            <a:ext cx="9465680" cy="9465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8332" y="961092"/>
            <a:ext cx="541083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34" dirty="0"/>
              <a:t>Decorators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22803" y="3955765"/>
            <a:ext cx="30537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95" dirty="0">
                <a:latin typeface="Courier New"/>
                <a:cs typeface="Courier New"/>
              </a:rPr>
              <a:t>func foo(...)</a:t>
            </a:r>
            <a:r>
              <a:rPr sz="2800" spc="-180" dirty="0">
                <a:latin typeface="Courier New"/>
                <a:cs typeface="Courier New"/>
              </a:rPr>
              <a:t> </a:t>
            </a:r>
            <a:r>
              <a:rPr sz="2800" spc="-95" dirty="0"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22803" y="4981912"/>
            <a:ext cx="2279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95" dirty="0"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22803" y="6435271"/>
            <a:ext cx="4871720" cy="207772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800" spc="-95" dirty="0">
                <a:latin typeface="Courier New"/>
                <a:cs typeface="Courier New"/>
              </a:rPr>
              <a:t>func log(...)</a:t>
            </a:r>
            <a:r>
              <a:rPr sz="2800" spc="-114" dirty="0">
                <a:latin typeface="Courier New"/>
                <a:cs typeface="Courier New"/>
              </a:rPr>
              <a:t> </a:t>
            </a:r>
            <a:r>
              <a:rPr sz="2800" spc="-95" dirty="0"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820419" marR="5080">
              <a:lnSpc>
                <a:spcPct val="120200"/>
              </a:lnSpc>
            </a:pPr>
            <a:r>
              <a:rPr sz="2800" spc="-95" dirty="0">
                <a:latin typeface="Courier New"/>
                <a:cs typeface="Courier New"/>
              </a:rPr>
              <a:t>// proceed as</a:t>
            </a:r>
            <a:r>
              <a:rPr sz="2800" spc="-155" dirty="0">
                <a:latin typeface="Courier New"/>
                <a:cs typeface="Courier New"/>
              </a:rPr>
              <a:t> </a:t>
            </a:r>
            <a:r>
              <a:rPr sz="2800" spc="-95" dirty="0">
                <a:latin typeface="Courier New"/>
                <a:cs typeface="Courier New"/>
              </a:rPr>
              <a:t>normal  log.Printf("...")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800" spc="-95" dirty="0"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89597" y="3356830"/>
            <a:ext cx="4871720" cy="105156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800" spc="-95" dirty="0">
                <a:latin typeface="Courier New"/>
                <a:cs typeface="Courier New"/>
              </a:rPr>
              <a:t>func instrument(...)</a:t>
            </a:r>
            <a:r>
              <a:rPr sz="2800" spc="-140" dirty="0">
                <a:latin typeface="Courier New"/>
                <a:cs typeface="Courier New"/>
              </a:rPr>
              <a:t> </a:t>
            </a:r>
            <a:r>
              <a:rPr sz="2800" spc="-95" dirty="0"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820419">
              <a:lnSpc>
                <a:spcPct val="100000"/>
              </a:lnSpc>
              <a:spcBef>
                <a:spcPts val="680"/>
              </a:spcBef>
            </a:pPr>
            <a:r>
              <a:rPr sz="2800" spc="-95" dirty="0">
                <a:latin typeface="Courier New"/>
                <a:cs typeface="Courier New"/>
              </a:rPr>
              <a:t>// proceed as</a:t>
            </a:r>
            <a:r>
              <a:rPr sz="2800" spc="-150" dirty="0">
                <a:latin typeface="Courier New"/>
                <a:cs typeface="Courier New"/>
              </a:rPr>
              <a:t> </a:t>
            </a:r>
            <a:r>
              <a:rPr sz="2800" spc="-95" dirty="0">
                <a:latin typeface="Courier New"/>
                <a:cs typeface="Courier New"/>
              </a:rPr>
              <a:t>normal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0661" y="4468838"/>
            <a:ext cx="1355216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79005" algn="l"/>
              </a:tabLst>
            </a:pPr>
            <a:r>
              <a:rPr sz="2800" spc="-95" dirty="0">
                <a:latin typeface="Courier New"/>
                <a:cs typeface="Courier New"/>
              </a:rPr>
              <a:t>//</a:t>
            </a:r>
            <a:r>
              <a:rPr sz="2800" spc="-85" dirty="0">
                <a:latin typeface="Courier New"/>
                <a:cs typeface="Courier New"/>
              </a:rPr>
              <a:t> </a:t>
            </a:r>
            <a:r>
              <a:rPr sz="2800" spc="-95" dirty="0">
                <a:latin typeface="Courier New"/>
                <a:cs typeface="Courier New"/>
              </a:rPr>
              <a:t>business</a:t>
            </a:r>
            <a:r>
              <a:rPr sz="2800" spc="-85" dirty="0">
                <a:latin typeface="Courier New"/>
                <a:cs typeface="Courier New"/>
              </a:rPr>
              <a:t> </a:t>
            </a:r>
            <a:r>
              <a:rPr sz="2800" spc="-95" dirty="0">
                <a:latin typeface="Courier New"/>
                <a:cs typeface="Courier New"/>
              </a:rPr>
              <a:t>logic	m.With(method,</a:t>
            </a:r>
            <a:r>
              <a:rPr sz="2800" spc="-110" dirty="0">
                <a:latin typeface="Courier New"/>
                <a:cs typeface="Courier New"/>
              </a:rPr>
              <a:t> </a:t>
            </a:r>
            <a:r>
              <a:rPr sz="2800" spc="-95" dirty="0">
                <a:latin typeface="Courier New"/>
                <a:cs typeface="Courier New"/>
              </a:rPr>
              <a:t>code).Observe(t)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89597" y="4981912"/>
            <a:ext cx="2279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95" dirty="0"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89597" y="6435271"/>
            <a:ext cx="4871720" cy="310388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R="598805" algn="ctr">
              <a:lnSpc>
                <a:spcPct val="100000"/>
              </a:lnSpc>
              <a:spcBef>
                <a:spcPts val="780"/>
              </a:spcBef>
            </a:pPr>
            <a:r>
              <a:rPr sz="2800" spc="-95" dirty="0">
                <a:latin typeface="Courier New"/>
                <a:cs typeface="Courier New"/>
              </a:rPr>
              <a:t>func rateLimit(...)</a:t>
            </a:r>
            <a:r>
              <a:rPr sz="2800" spc="-180" dirty="0">
                <a:latin typeface="Courier New"/>
                <a:cs typeface="Courier New"/>
              </a:rPr>
              <a:t> </a:t>
            </a:r>
            <a:r>
              <a:rPr sz="2800" spc="-95" dirty="0"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820419">
              <a:lnSpc>
                <a:spcPct val="100000"/>
              </a:lnSpc>
              <a:spcBef>
                <a:spcPts val="680"/>
              </a:spcBef>
            </a:pPr>
            <a:r>
              <a:rPr sz="2800" spc="-95" dirty="0">
                <a:latin typeface="Courier New"/>
                <a:cs typeface="Courier New"/>
              </a:rPr>
              <a:t>if aboveThreshold</a:t>
            </a:r>
            <a:r>
              <a:rPr sz="2800" spc="-155" dirty="0">
                <a:latin typeface="Courier New"/>
                <a:cs typeface="Courier New"/>
              </a:rPr>
              <a:t> </a:t>
            </a:r>
            <a:r>
              <a:rPr sz="2800" spc="-95" dirty="0"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R="596900" algn="ctr">
              <a:lnSpc>
                <a:spcPct val="100000"/>
              </a:lnSpc>
              <a:spcBef>
                <a:spcPts val="680"/>
              </a:spcBef>
            </a:pPr>
            <a:r>
              <a:rPr sz="2800" spc="-95" dirty="0">
                <a:latin typeface="Courier New"/>
                <a:cs typeface="Courier New"/>
              </a:rPr>
              <a:t>error</a:t>
            </a:r>
            <a:endParaRPr sz="2800">
              <a:latin typeface="Courier New"/>
              <a:cs typeface="Courier New"/>
            </a:endParaRPr>
          </a:p>
          <a:p>
            <a:pPr marL="820419">
              <a:lnSpc>
                <a:spcPct val="100000"/>
              </a:lnSpc>
              <a:spcBef>
                <a:spcPts val="680"/>
              </a:spcBef>
            </a:pPr>
            <a:r>
              <a:rPr sz="2800" spc="-95" dirty="0"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  <a:p>
            <a:pPr marL="820419">
              <a:lnSpc>
                <a:spcPct val="100000"/>
              </a:lnSpc>
              <a:spcBef>
                <a:spcPts val="680"/>
              </a:spcBef>
            </a:pPr>
            <a:r>
              <a:rPr sz="2800" spc="-95" dirty="0">
                <a:latin typeface="Courier New"/>
                <a:cs typeface="Courier New"/>
              </a:rPr>
              <a:t>// proceed as</a:t>
            </a:r>
            <a:r>
              <a:rPr sz="2800" spc="-150" dirty="0">
                <a:latin typeface="Courier New"/>
                <a:cs typeface="Courier New"/>
              </a:rPr>
              <a:t> </a:t>
            </a:r>
            <a:r>
              <a:rPr sz="2800" spc="-95" dirty="0">
                <a:latin typeface="Courier New"/>
                <a:cs typeface="Courier New"/>
              </a:rPr>
              <a:t>normal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800" spc="-95" dirty="0"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2347" y="961092"/>
            <a:ext cx="434784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0" dirty="0"/>
              <a:t>E</a:t>
            </a:r>
            <a:r>
              <a:rPr spc="-480" dirty="0"/>
              <a:t>n</a:t>
            </a:r>
            <a:r>
              <a:rPr spc="-565" dirty="0"/>
              <a:t>dpoi</a:t>
            </a:r>
            <a:r>
              <a:rPr spc="-480" dirty="0"/>
              <a:t>n</a:t>
            </a:r>
            <a:r>
              <a:rPr spc="-108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430001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1811" y="5901130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4413" y="3348454"/>
            <a:ext cx="12672060" cy="3124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40" dirty="0">
                <a:latin typeface="Arial"/>
                <a:cs typeface="Arial"/>
              </a:rPr>
              <a:t>Generalize </a:t>
            </a:r>
            <a:r>
              <a:rPr sz="4100" spc="10" dirty="0">
                <a:latin typeface="Arial"/>
                <a:cs typeface="Arial"/>
              </a:rPr>
              <a:t>each </a:t>
            </a:r>
            <a:r>
              <a:rPr sz="4100" spc="40" dirty="0">
                <a:latin typeface="Arial"/>
                <a:cs typeface="Arial"/>
              </a:rPr>
              <a:t>operation </a:t>
            </a:r>
            <a:r>
              <a:rPr sz="4100" spc="-30" dirty="0">
                <a:latin typeface="Arial"/>
                <a:cs typeface="Arial"/>
              </a:rPr>
              <a:t>as </a:t>
            </a:r>
            <a:r>
              <a:rPr sz="4100" spc="-45" dirty="0">
                <a:latin typeface="Arial"/>
                <a:cs typeface="Arial"/>
              </a:rPr>
              <a:t>RPC: </a:t>
            </a:r>
            <a:r>
              <a:rPr sz="4100" spc="15" dirty="0">
                <a:latin typeface="Arial"/>
                <a:cs typeface="Arial"/>
              </a:rPr>
              <a:t>request,</a:t>
            </a:r>
            <a:r>
              <a:rPr sz="4100" spc="95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response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850">
              <a:latin typeface="Times New Roman"/>
              <a:cs typeface="Times New Roman"/>
            </a:endParaRPr>
          </a:p>
          <a:p>
            <a:pPr marL="535940" indent="-502920">
              <a:lnSpc>
                <a:spcPct val="100000"/>
              </a:lnSpc>
              <a:spcBef>
                <a:spcPts val="5"/>
              </a:spcBef>
              <a:buSzPct val="74242"/>
              <a:buChar char="•"/>
              <a:tabLst>
                <a:tab pos="536575" algn="l"/>
              </a:tabLst>
            </a:pPr>
            <a:r>
              <a:rPr sz="3300" spc="-114" dirty="0">
                <a:latin typeface="Courier New"/>
                <a:cs typeface="Courier New"/>
              </a:rPr>
              <a:t>type Endpoint func(request)</a:t>
            </a:r>
            <a:r>
              <a:rPr sz="3300" spc="-130" dirty="0">
                <a:latin typeface="Courier New"/>
                <a:cs typeface="Courier New"/>
              </a:rPr>
              <a:t> </a:t>
            </a:r>
            <a:r>
              <a:rPr sz="3300" spc="-114" dirty="0">
                <a:latin typeface="Courier New"/>
                <a:cs typeface="Courier New"/>
              </a:rPr>
              <a:t>response</a:t>
            </a:r>
            <a:endParaRPr sz="3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100" spc="75" dirty="0">
                <a:latin typeface="Arial"/>
                <a:cs typeface="Arial"/>
              </a:rPr>
              <a:t>Accommodate </a:t>
            </a:r>
            <a:r>
              <a:rPr sz="4100" spc="-15" dirty="0">
                <a:latin typeface="Arial"/>
                <a:cs typeface="Arial"/>
              </a:rPr>
              <a:t>failure </a:t>
            </a:r>
            <a:r>
              <a:rPr sz="4100" spc="35" dirty="0">
                <a:latin typeface="Arial"/>
                <a:cs typeface="Arial"/>
              </a:rPr>
              <a:t>and </a:t>
            </a:r>
            <a:r>
              <a:rPr sz="4100" spc="60" dirty="0">
                <a:latin typeface="Arial"/>
                <a:cs typeface="Arial"/>
              </a:rPr>
              <a:t>request-scoped</a:t>
            </a:r>
            <a:r>
              <a:rPr sz="4100" spc="-50" dirty="0">
                <a:latin typeface="Arial"/>
                <a:cs typeface="Arial"/>
              </a:rPr>
              <a:t> </a:t>
            </a:r>
            <a:r>
              <a:rPr sz="4100" spc="40" dirty="0">
                <a:latin typeface="Arial"/>
                <a:cs typeface="Arial"/>
              </a:rPr>
              <a:t>information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45355" y="7215540"/>
            <a:ext cx="20383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70" dirty="0">
                <a:latin typeface="Courier New"/>
                <a:cs typeface="Courier New"/>
              </a:rPr>
              <a:t>•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47958" y="7055147"/>
            <a:ext cx="14277340" cy="1240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25170" marR="5080" indent="-713105">
              <a:lnSpc>
                <a:spcPct val="120800"/>
              </a:lnSpc>
              <a:spcBef>
                <a:spcPts val="95"/>
              </a:spcBef>
            </a:pPr>
            <a:r>
              <a:rPr sz="3300" spc="-114" dirty="0">
                <a:latin typeface="Courier New"/>
                <a:cs typeface="Courier New"/>
              </a:rPr>
              <a:t>type Endpoint func(ctx context.Context, request </a:t>
            </a:r>
            <a:r>
              <a:rPr sz="3300" spc="-110" dirty="0">
                <a:latin typeface="Courier New"/>
                <a:cs typeface="Courier New"/>
              </a:rPr>
              <a:t>interface{})  </a:t>
            </a:r>
            <a:r>
              <a:rPr sz="3300" spc="-114" dirty="0">
                <a:latin typeface="Courier New"/>
                <a:cs typeface="Courier New"/>
              </a:rPr>
              <a:t>(response </a:t>
            </a:r>
            <a:r>
              <a:rPr sz="3300" spc="-110" dirty="0">
                <a:latin typeface="Courier New"/>
                <a:cs typeface="Courier New"/>
              </a:rPr>
              <a:t>interface{}, </a:t>
            </a:r>
            <a:r>
              <a:rPr sz="3300" spc="-114" dirty="0">
                <a:latin typeface="Courier New"/>
                <a:cs typeface="Courier New"/>
              </a:rPr>
              <a:t>err</a:t>
            </a:r>
            <a:r>
              <a:rPr sz="3300" spc="-130" dirty="0">
                <a:latin typeface="Courier New"/>
                <a:cs typeface="Courier New"/>
              </a:rPr>
              <a:t> </a:t>
            </a:r>
            <a:r>
              <a:rPr sz="3300" spc="-114" dirty="0">
                <a:latin typeface="Courier New"/>
                <a:cs typeface="Courier New"/>
              </a:rPr>
              <a:t>error)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1811" y="8979570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24413" y="8898023"/>
            <a:ext cx="823975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40" dirty="0">
                <a:latin typeface="Arial"/>
                <a:cs typeface="Arial"/>
              </a:rPr>
              <a:t>Empty </a:t>
            </a:r>
            <a:r>
              <a:rPr sz="4100" spc="20" dirty="0">
                <a:latin typeface="Arial"/>
                <a:cs typeface="Arial"/>
              </a:rPr>
              <a:t>interface? </a:t>
            </a:r>
            <a:r>
              <a:rPr sz="4100" spc="40" dirty="0">
                <a:latin typeface="Arial"/>
                <a:cs typeface="Arial"/>
              </a:rPr>
              <a:t>Empty </a:t>
            </a:r>
            <a:r>
              <a:rPr sz="4100" spc="25" dirty="0">
                <a:latin typeface="Arial"/>
                <a:cs typeface="Arial"/>
              </a:rPr>
              <a:t>interface</a:t>
            </a:r>
            <a:r>
              <a:rPr sz="4100" spc="-90" dirty="0">
                <a:latin typeface="Arial"/>
                <a:cs typeface="Arial"/>
              </a:rPr>
              <a:t> </a:t>
            </a:r>
            <a:r>
              <a:rPr sz="4100" spc="-150" dirty="0">
                <a:latin typeface="Arial"/>
                <a:cs typeface="Arial"/>
              </a:rPr>
              <a:t>:(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0075" y="2575740"/>
            <a:ext cx="6450441" cy="6680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83279" y="4171418"/>
            <a:ext cx="2459355" cy="2312670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95"/>
              </a:spcBef>
            </a:pPr>
            <a:r>
              <a:rPr spc="-495" dirty="0"/>
              <a:t>C</a:t>
            </a:r>
            <a:r>
              <a:rPr spc="-605" dirty="0"/>
              <a:t>ode</a:t>
            </a:r>
          </a:p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3700" b="0" spc="5" dirty="0">
                <a:latin typeface="Arial"/>
                <a:cs typeface="Arial"/>
              </a:rPr>
              <a:t>02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1650" rIns="0" bIns="0" rtlCol="0">
            <a:spAutoFit/>
          </a:bodyPr>
          <a:lstStyle/>
          <a:p>
            <a:pPr marL="8890" marR="6985" algn="ctr">
              <a:lnSpc>
                <a:spcPct val="100000"/>
              </a:lnSpc>
              <a:spcBef>
                <a:spcPts val="3950"/>
              </a:spcBef>
            </a:pPr>
            <a:r>
              <a:rPr spc="-380" dirty="0"/>
              <a:t>addsvc</a:t>
            </a:r>
          </a:p>
          <a:p>
            <a:pPr marL="8890" algn="ctr">
              <a:lnSpc>
                <a:spcPct val="100000"/>
              </a:lnSpc>
              <a:spcBef>
                <a:spcPts val="1550"/>
              </a:spcBef>
            </a:pPr>
            <a:r>
              <a:rPr sz="3700" b="0" spc="20" dirty="0">
                <a:latin typeface="Arial"/>
                <a:cs typeface="Arial"/>
              </a:rPr>
              <a:t>Decorators </a:t>
            </a:r>
            <a:r>
              <a:rPr sz="3700" b="0" spc="-135" dirty="0">
                <a:latin typeface="Arial"/>
                <a:cs typeface="Arial"/>
              </a:rPr>
              <a:t>&amp;</a:t>
            </a:r>
            <a:r>
              <a:rPr sz="3700" b="0" spc="-35" dirty="0">
                <a:latin typeface="Arial"/>
                <a:cs typeface="Arial"/>
              </a:rPr>
              <a:t> </a:t>
            </a:r>
            <a:r>
              <a:rPr sz="3700" b="0" spc="20" dirty="0">
                <a:latin typeface="Arial"/>
                <a:cs typeface="Arial"/>
              </a:rPr>
              <a:t>middlewares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63015" y="4887674"/>
            <a:ext cx="6979284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9" dirty="0"/>
              <a:t>Instrumenting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82153" y="9950026"/>
            <a:ext cx="23291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75" dirty="0">
                <a:latin typeface="Arial"/>
                <a:cs typeface="Arial"/>
              </a:rPr>
              <a:t>Observability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25200" y="613175"/>
            <a:ext cx="13653769" cy="10082530"/>
          </a:xfrm>
          <a:custGeom>
            <a:avLst/>
            <a:gdLst/>
            <a:ahLst/>
            <a:cxnLst/>
            <a:rect l="l" t="t" r="r" b="b"/>
            <a:pathLst>
              <a:path w="13653769" h="10082530">
                <a:moveTo>
                  <a:pt x="0" y="0"/>
                </a:moveTo>
                <a:lnTo>
                  <a:pt x="13653720" y="0"/>
                </a:lnTo>
                <a:lnTo>
                  <a:pt x="13653720" y="10082153"/>
                </a:lnTo>
                <a:lnTo>
                  <a:pt x="0" y="10082153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66545" y="6921056"/>
            <a:ext cx="2668191" cy="15304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03193" y="6936762"/>
            <a:ext cx="2595245" cy="1457325"/>
          </a:xfrm>
          <a:prstGeom prst="rect">
            <a:avLst/>
          </a:prstGeom>
          <a:solidFill>
            <a:srgbClr val="FFFFFF"/>
          </a:solidFill>
          <a:ln w="10470">
            <a:solidFill>
              <a:srgbClr val="000000"/>
            </a:solidFill>
          </a:ln>
        </p:spPr>
        <p:txBody>
          <a:bodyPr vert="horz" wrap="square" lIns="0" tIns="151130" rIns="0" bIns="0" rtlCol="0">
            <a:spAutoFit/>
          </a:bodyPr>
          <a:lstStyle/>
          <a:p>
            <a:pPr marL="120650" marR="120650" indent="6350" algn="ctr">
              <a:lnSpc>
                <a:spcPct val="101000"/>
              </a:lnSpc>
              <a:spcBef>
                <a:spcPts val="1190"/>
              </a:spcBef>
            </a:pPr>
            <a:r>
              <a:rPr sz="2450" spc="35" dirty="0">
                <a:latin typeface="Arial"/>
                <a:cs typeface="Arial"/>
              </a:rPr>
              <a:t>Application  metrics  </a:t>
            </a:r>
            <a:r>
              <a:rPr sz="2450" dirty="0">
                <a:latin typeface="Arial"/>
                <a:cs typeface="Arial"/>
              </a:rPr>
              <a:t>(instrumentation)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02659" y="5050568"/>
            <a:ext cx="2436198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39307" y="5066275"/>
            <a:ext cx="2363470" cy="1047115"/>
          </a:xfrm>
          <a:prstGeom prst="rect">
            <a:avLst/>
          </a:prstGeom>
          <a:solidFill>
            <a:srgbClr val="FFFFFF">
              <a:alpha val="9999"/>
            </a:srgbClr>
          </a:solidFill>
          <a:ln w="10470">
            <a:solidFill>
              <a:srgbClr val="000000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662305" marR="387985" indent="-272415">
              <a:lnSpc>
                <a:spcPct val="101000"/>
              </a:lnSpc>
              <a:spcBef>
                <a:spcPts val="1075"/>
              </a:spcBef>
            </a:pPr>
            <a:r>
              <a:rPr sz="2450" spc="35" dirty="0">
                <a:latin typeface="Arial"/>
                <a:cs typeface="Arial"/>
              </a:rPr>
              <a:t>Application  logging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03124" y="3180081"/>
            <a:ext cx="1646305" cy="11203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39772" y="3195787"/>
            <a:ext cx="1573530" cy="1047115"/>
          </a:xfrm>
          <a:prstGeom prst="rect">
            <a:avLst/>
          </a:prstGeom>
          <a:solidFill>
            <a:srgbClr val="FFFFFF">
              <a:alpha val="9999"/>
            </a:srgbClr>
          </a:solidFill>
          <a:ln w="10470">
            <a:solidFill>
              <a:srgbClr val="000000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marL="271780" marR="257810" indent="146050">
              <a:lnSpc>
                <a:spcPct val="101000"/>
              </a:lnSpc>
              <a:spcBef>
                <a:spcPts val="1045"/>
              </a:spcBef>
            </a:pPr>
            <a:r>
              <a:rPr sz="2450" spc="35" dirty="0">
                <a:latin typeface="Arial"/>
                <a:cs typeface="Arial"/>
              </a:rPr>
              <a:t>Audit  logging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50830" y="1359445"/>
            <a:ext cx="2115118" cy="1120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87479" y="1375151"/>
            <a:ext cx="2042160" cy="1047115"/>
          </a:xfrm>
          <a:prstGeom prst="rect">
            <a:avLst/>
          </a:prstGeom>
          <a:solidFill>
            <a:srgbClr val="FFFFFF">
              <a:alpha val="9999"/>
            </a:srgbClr>
          </a:solidFill>
          <a:ln w="10470">
            <a:solidFill>
              <a:srgbClr val="000000"/>
            </a:solidFill>
          </a:ln>
        </p:spPr>
        <p:txBody>
          <a:bodyPr vert="horz" wrap="square" lIns="0" tIns="131445" rIns="0" bIns="0" rtlCol="0">
            <a:spAutoFit/>
          </a:bodyPr>
          <a:lstStyle/>
          <a:p>
            <a:pPr marL="460375" marR="307340" indent="-136525">
              <a:lnSpc>
                <a:spcPct val="101000"/>
              </a:lnSpc>
              <a:spcBef>
                <a:spcPts val="1035"/>
              </a:spcBef>
            </a:pPr>
            <a:r>
              <a:rPr sz="2450" spc="25" dirty="0">
                <a:latin typeface="Arial"/>
                <a:cs typeface="Arial"/>
              </a:rPr>
              <a:t>Exception  </a:t>
            </a:r>
            <a:r>
              <a:rPr sz="2450" spc="35" dirty="0">
                <a:latin typeface="Arial"/>
                <a:cs typeface="Arial"/>
              </a:rPr>
              <a:t>tracking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11511" y="9080508"/>
            <a:ext cx="2217859" cy="11203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48159" y="9096215"/>
            <a:ext cx="2145030" cy="1047115"/>
          </a:xfrm>
          <a:prstGeom prst="rect">
            <a:avLst/>
          </a:prstGeom>
          <a:solidFill>
            <a:srgbClr val="FFFFFF">
              <a:alpha val="9999"/>
            </a:srgbClr>
          </a:solidFill>
          <a:ln w="10470">
            <a:solidFill>
              <a:srgbClr val="000000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589915" marR="292735" indent="-283210">
              <a:lnSpc>
                <a:spcPct val="101000"/>
              </a:lnSpc>
              <a:spcBef>
                <a:spcPts val="1005"/>
              </a:spcBef>
            </a:pPr>
            <a:r>
              <a:rPr sz="2450" spc="30" dirty="0">
                <a:latin typeface="Arial"/>
                <a:cs typeface="Arial"/>
              </a:rPr>
              <a:t>Distributed  </a:t>
            </a:r>
            <a:r>
              <a:rPr sz="2450" spc="35" dirty="0">
                <a:latin typeface="Arial"/>
                <a:cs typeface="Arial"/>
              </a:rPr>
              <a:t>tracing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665643" y="6998401"/>
            <a:ext cx="1766469" cy="719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702291" y="7014100"/>
            <a:ext cx="1693545" cy="646430"/>
          </a:xfrm>
          <a:prstGeom prst="rect">
            <a:avLst/>
          </a:prstGeom>
          <a:solidFill>
            <a:srgbClr val="FFFFFF"/>
          </a:solidFill>
          <a:ln w="10470">
            <a:solidFill>
              <a:srgbClr val="000000"/>
            </a:solidFill>
          </a:ln>
        </p:spPr>
        <p:txBody>
          <a:bodyPr vert="horz" wrap="square" lIns="0" tIns="129539" rIns="0" bIns="0" rtlCol="0">
            <a:spAutoFit/>
          </a:bodyPr>
          <a:lstStyle/>
          <a:p>
            <a:pPr marL="490855">
              <a:lnSpc>
                <a:spcPct val="100000"/>
              </a:lnSpc>
              <a:spcBef>
                <a:spcPts val="1019"/>
              </a:spcBef>
            </a:pPr>
            <a:r>
              <a:rPr sz="2450" dirty="0">
                <a:latin typeface="Arial"/>
                <a:cs typeface="Arial"/>
              </a:rPr>
              <a:t>Push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488057" y="8752264"/>
            <a:ext cx="1766469" cy="719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524705" y="8767974"/>
            <a:ext cx="1693545" cy="646430"/>
          </a:xfrm>
          <a:prstGeom prst="rect">
            <a:avLst/>
          </a:prstGeom>
          <a:solidFill>
            <a:srgbClr val="FFFFFF"/>
          </a:solidFill>
          <a:ln w="10470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sz="2450" spc="-5" dirty="0">
                <a:latin typeface="Arial"/>
                <a:cs typeface="Arial"/>
              </a:rPr>
              <a:t>Pull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420183" y="7819444"/>
            <a:ext cx="80010" cy="789305"/>
          </a:xfrm>
          <a:custGeom>
            <a:avLst/>
            <a:gdLst/>
            <a:ahLst/>
            <a:cxnLst/>
            <a:rect l="l" t="t" r="r" b="b"/>
            <a:pathLst>
              <a:path w="80009" h="789304">
                <a:moveTo>
                  <a:pt x="0" y="789118"/>
                </a:moveTo>
                <a:lnTo>
                  <a:pt x="7154" y="718452"/>
                </a:lnTo>
                <a:lnTo>
                  <a:pt x="12199" y="668622"/>
                </a:lnTo>
                <a:lnTo>
                  <a:pt x="17244" y="618792"/>
                </a:lnTo>
                <a:lnTo>
                  <a:pt x="22289" y="568962"/>
                </a:lnTo>
                <a:lnTo>
                  <a:pt x="27333" y="519133"/>
                </a:lnTo>
                <a:lnTo>
                  <a:pt x="32378" y="469303"/>
                </a:lnTo>
                <a:lnTo>
                  <a:pt x="37423" y="419474"/>
                </a:lnTo>
                <a:lnTo>
                  <a:pt x="42468" y="369645"/>
                </a:lnTo>
                <a:lnTo>
                  <a:pt x="47513" y="319815"/>
                </a:lnTo>
                <a:lnTo>
                  <a:pt x="52558" y="269986"/>
                </a:lnTo>
                <a:lnTo>
                  <a:pt x="57602" y="220157"/>
                </a:lnTo>
                <a:lnTo>
                  <a:pt x="62647" y="170328"/>
                </a:lnTo>
                <a:lnTo>
                  <a:pt x="67692" y="120499"/>
                </a:lnTo>
                <a:lnTo>
                  <a:pt x="72737" y="70670"/>
                </a:lnTo>
                <a:lnTo>
                  <a:pt x="77782" y="20841"/>
                </a:lnTo>
                <a:lnTo>
                  <a:pt x="79892" y="0"/>
                </a:lnTo>
              </a:path>
            </a:pathLst>
          </a:custGeom>
          <a:ln w="41883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10437" y="7665263"/>
            <a:ext cx="175260" cy="184150"/>
          </a:xfrm>
          <a:custGeom>
            <a:avLst/>
            <a:gdLst/>
            <a:ahLst/>
            <a:cxnLst/>
            <a:rect l="l" t="t" r="r" b="b"/>
            <a:pathLst>
              <a:path w="175259" h="184150">
                <a:moveTo>
                  <a:pt x="105232" y="0"/>
                </a:moveTo>
                <a:lnTo>
                  <a:pt x="0" y="166152"/>
                </a:lnTo>
                <a:lnTo>
                  <a:pt x="174968" y="183868"/>
                </a:lnTo>
                <a:lnTo>
                  <a:pt x="1052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334733" y="8578869"/>
            <a:ext cx="175260" cy="184150"/>
          </a:xfrm>
          <a:custGeom>
            <a:avLst/>
            <a:gdLst/>
            <a:ahLst/>
            <a:cxnLst/>
            <a:rect l="l" t="t" r="r" b="b"/>
            <a:pathLst>
              <a:path w="175259" h="184150">
                <a:moveTo>
                  <a:pt x="0" y="0"/>
                </a:moveTo>
                <a:lnTo>
                  <a:pt x="69840" y="183868"/>
                </a:lnTo>
                <a:lnTo>
                  <a:pt x="175073" y="17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7933" y="1756067"/>
            <a:ext cx="2919730" cy="1544955"/>
          </a:xfrm>
          <a:custGeom>
            <a:avLst/>
            <a:gdLst/>
            <a:ahLst/>
            <a:cxnLst/>
            <a:rect l="l" t="t" r="r" b="b"/>
            <a:pathLst>
              <a:path w="2919729" h="1544954">
                <a:moveTo>
                  <a:pt x="2919638" y="0"/>
                </a:moveTo>
                <a:lnTo>
                  <a:pt x="2856490" y="33404"/>
                </a:lnTo>
                <a:lnTo>
                  <a:pt x="2811855" y="57016"/>
                </a:lnTo>
                <a:lnTo>
                  <a:pt x="2767220" y="80628"/>
                </a:lnTo>
                <a:lnTo>
                  <a:pt x="2722585" y="104240"/>
                </a:lnTo>
                <a:lnTo>
                  <a:pt x="2677950" y="127852"/>
                </a:lnTo>
                <a:lnTo>
                  <a:pt x="2633315" y="151463"/>
                </a:lnTo>
                <a:lnTo>
                  <a:pt x="2588681" y="175075"/>
                </a:lnTo>
                <a:lnTo>
                  <a:pt x="2544046" y="198687"/>
                </a:lnTo>
                <a:lnTo>
                  <a:pt x="2499412" y="222298"/>
                </a:lnTo>
                <a:lnTo>
                  <a:pt x="2454777" y="245910"/>
                </a:lnTo>
                <a:lnTo>
                  <a:pt x="2410143" y="269521"/>
                </a:lnTo>
                <a:lnTo>
                  <a:pt x="2365509" y="293132"/>
                </a:lnTo>
                <a:lnTo>
                  <a:pt x="2320875" y="316744"/>
                </a:lnTo>
                <a:lnTo>
                  <a:pt x="2276241" y="340355"/>
                </a:lnTo>
                <a:lnTo>
                  <a:pt x="2231607" y="363966"/>
                </a:lnTo>
                <a:lnTo>
                  <a:pt x="2186973" y="387577"/>
                </a:lnTo>
                <a:lnTo>
                  <a:pt x="2142340" y="411189"/>
                </a:lnTo>
                <a:lnTo>
                  <a:pt x="2097706" y="434800"/>
                </a:lnTo>
                <a:lnTo>
                  <a:pt x="2053073" y="458411"/>
                </a:lnTo>
                <a:lnTo>
                  <a:pt x="2008439" y="482022"/>
                </a:lnTo>
                <a:lnTo>
                  <a:pt x="1963806" y="505633"/>
                </a:lnTo>
                <a:lnTo>
                  <a:pt x="1919173" y="529244"/>
                </a:lnTo>
                <a:lnTo>
                  <a:pt x="1874540" y="552854"/>
                </a:lnTo>
                <a:lnTo>
                  <a:pt x="1829907" y="576465"/>
                </a:lnTo>
                <a:lnTo>
                  <a:pt x="1785274" y="600076"/>
                </a:lnTo>
                <a:lnTo>
                  <a:pt x="1740641" y="623687"/>
                </a:lnTo>
                <a:lnTo>
                  <a:pt x="1696008" y="647297"/>
                </a:lnTo>
                <a:lnTo>
                  <a:pt x="1651375" y="670908"/>
                </a:lnTo>
                <a:lnTo>
                  <a:pt x="1606743" y="694519"/>
                </a:lnTo>
                <a:lnTo>
                  <a:pt x="1562110" y="718129"/>
                </a:lnTo>
                <a:lnTo>
                  <a:pt x="1517478" y="741740"/>
                </a:lnTo>
                <a:lnTo>
                  <a:pt x="1472845" y="765350"/>
                </a:lnTo>
                <a:lnTo>
                  <a:pt x="1428213" y="788961"/>
                </a:lnTo>
                <a:lnTo>
                  <a:pt x="1383580" y="812571"/>
                </a:lnTo>
                <a:lnTo>
                  <a:pt x="1338948" y="836181"/>
                </a:lnTo>
                <a:lnTo>
                  <a:pt x="1294316" y="859792"/>
                </a:lnTo>
                <a:lnTo>
                  <a:pt x="1249684" y="883402"/>
                </a:lnTo>
                <a:lnTo>
                  <a:pt x="1205052" y="907012"/>
                </a:lnTo>
                <a:lnTo>
                  <a:pt x="1160420" y="930623"/>
                </a:lnTo>
                <a:lnTo>
                  <a:pt x="1115788" y="954233"/>
                </a:lnTo>
                <a:lnTo>
                  <a:pt x="1071156" y="977843"/>
                </a:lnTo>
                <a:lnTo>
                  <a:pt x="1026524" y="1001453"/>
                </a:lnTo>
                <a:lnTo>
                  <a:pt x="981892" y="1025063"/>
                </a:lnTo>
                <a:lnTo>
                  <a:pt x="937260" y="1048673"/>
                </a:lnTo>
                <a:lnTo>
                  <a:pt x="892628" y="1072284"/>
                </a:lnTo>
                <a:lnTo>
                  <a:pt x="847997" y="1095894"/>
                </a:lnTo>
                <a:lnTo>
                  <a:pt x="803365" y="1119504"/>
                </a:lnTo>
                <a:lnTo>
                  <a:pt x="758733" y="1143114"/>
                </a:lnTo>
                <a:lnTo>
                  <a:pt x="714102" y="1166724"/>
                </a:lnTo>
                <a:lnTo>
                  <a:pt x="669470" y="1190334"/>
                </a:lnTo>
                <a:lnTo>
                  <a:pt x="624839" y="1213944"/>
                </a:lnTo>
                <a:lnTo>
                  <a:pt x="580207" y="1237554"/>
                </a:lnTo>
                <a:lnTo>
                  <a:pt x="535576" y="1261163"/>
                </a:lnTo>
                <a:lnTo>
                  <a:pt x="490944" y="1284773"/>
                </a:lnTo>
                <a:lnTo>
                  <a:pt x="446313" y="1308383"/>
                </a:lnTo>
                <a:lnTo>
                  <a:pt x="401682" y="1331993"/>
                </a:lnTo>
                <a:lnTo>
                  <a:pt x="357050" y="1355603"/>
                </a:lnTo>
                <a:lnTo>
                  <a:pt x="312419" y="1379213"/>
                </a:lnTo>
                <a:lnTo>
                  <a:pt x="267787" y="1402823"/>
                </a:lnTo>
                <a:lnTo>
                  <a:pt x="223156" y="1426432"/>
                </a:lnTo>
                <a:lnTo>
                  <a:pt x="178525" y="1450042"/>
                </a:lnTo>
                <a:lnTo>
                  <a:pt x="133893" y="1473652"/>
                </a:lnTo>
                <a:lnTo>
                  <a:pt x="89262" y="1497262"/>
                </a:lnTo>
                <a:lnTo>
                  <a:pt x="44631" y="1520872"/>
                </a:lnTo>
                <a:lnTo>
                  <a:pt x="0" y="154448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77888" y="1683603"/>
            <a:ext cx="196850" cy="160020"/>
          </a:xfrm>
          <a:custGeom>
            <a:avLst/>
            <a:gdLst/>
            <a:ahLst/>
            <a:cxnLst/>
            <a:rect l="l" t="t" r="r" b="b"/>
            <a:pathLst>
              <a:path w="196850" h="160019">
                <a:moveTo>
                  <a:pt x="196643" y="0"/>
                </a:moveTo>
                <a:lnTo>
                  <a:pt x="0" y="4512"/>
                </a:lnTo>
                <a:lnTo>
                  <a:pt x="82301" y="160005"/>
                </a:lnTo>
                <a:lnTo>
                  <a:pt x="196643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03250" y="7418696"/>
            <a:ext cx="1739900" cy="141605"/>
          </a:xfrm>
          <a:custGeom>
            <a:avLst/>
            <a:gdLst/>
            <a:ahLst/>
            <a:cxnLst/>
            <a:rect l="l" t="t" r="r" b="b"/>
            <a:pathLst>
              <a:path w="1739900" h="141604">
                <a:moveTo>
                  <a:pt x="1739329" y="0"/>
                </a:moveTo>
                <a:lnTo>
                  <a:pt x="1667917" y="5790"/>
                </a:lnTo>
                <a:lnTo>
                  <a:pt x="1617374" y="9888"/>
                </a:lnTo>
                <a:lnTo>
                  <a:pt x="1566831" y="13986"/>
                </a:lnTo>
                <a:lnTo>
                  <a:pt x="1516288" y="18084"/>
                </a:lnTo>
                <a:lnTo>
                  <a:pt x="1465745" y="22183"/>
                </a:lnTo>
                <a:lnTo>
                  <a:pt x="1415202" y="26281"/>
                </a:lnTo>
                <a:lnTo>
                  <a:pt x="1364659" y="30379"/>
                </a:lnTo>
                <a:lnTo>
                  <a:pt x="1314116" y="34477"/>
                </a:lnTo>
                <a:lnTo>
                  <a:pt x="1263573" y="38575"/>
                </a:lnTo>
                <a:lnTo>
                  <a:pt x="1213030" y="42673"/>
                </a:lnTo>
                <a:lnTo>
                  <a:pt x="1162487" y="46771"/>
                </a:lnTo>
                <a:lnTo>
                  <a:pt x="1111944" y="50870"/>
                </a:lnTo>
                <a:lnTo>
                  <a:pt x="1061401" y="54968"/>
                </a:lnTo>
                <a:lnTo>
                  <a:pt x="1010858" y="59066"/>
                </a:lnTo>
                <a:lnTo>
                  <a:pt x="960315" y="63164"/>
                </a:lnTo>
                <a:lnTo>
                  <a:pt x="909772" y="67262"/>
                </a:lnTo>
                <a:lnTo>
                  <a:pt x="859229" y="71360"/>
                </a:lnTo>
                <a:lnTo>
                  <a:pt x="808686" y="75458"/>
                </a:lnTo>
                <a:lnTo>
                  <a:pt x="758143" y="79556"/>
                </a:lnTo>
                <a:lnTo>
                  <a:pt x="707600" y="83655"/>
                </a:lnTo>
                <a:lnTo>
                  <a:pt x="657057" y="87753"/>
                </a:lnTo>
                <a:lnTo>
                  <a:pt x="606514" y="91851"/>
                </a:lnTo>
                <a:lnTo>
                  <a:pt x="555971" y="95949"/>
                </a:lnTo>
                <a:lnTo>
                  <a:pt x="505428" y="100047"/>
                </a:lnTo>
                <a:lnTo>
                  <a:pt x="454885" y="104145"/>
                </a:lnTo>
                <a:lnTo>
                  <a:pt x="404342" y="108243"/>
                </a:lnTo>
                <a:lnTo>
                  <a:pt x="353799" y="112341"/>
                </a:lnTo>
                <a:lnTo>
                  <a:pt x="303257" y="116439"/>
                </a:lnTo>
                <a:lnTo>
                  <a:pt x="252714" y="120537"/>
                </a:lnTo>
                <a:lnTo>
                  <a:pt x="202171" y="124636"/>
                </a:lnTo>
                <a:lnTo>
                  <a:pt x="151628" y="128734"/>
                </a:lnTo>
                <a:lnTo>
                  <a:pt x="101085" y="132832"/>
                </a:lnTo>
                <a:lnTo>
                  <a:pt x="50542" y="136930"/>
                </a:lnTo>
                <a:lnTo>
                  <a:pt x="0" y="141028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514653" y="7332719"/>
            <a:ext cx="182880" cy="175895"/>
          </a:xfrm>
          <a:custGeom>
            <a:avLst/>
            <a:gdLst/>
            <a:ahLst/>
            <a:cxnLst/>
            <a:rect l="l" t="t" r="r" b="b"/>
            <a:pathLst>
              <a:path w="182879" h="175895">
                <a:moveTo>
                  <a:pt x="0" y="0"/>
                </a:moveTo>
                <a:lnTo>
                  <a:pt x="14135" y="175334"/>
                </a:lnTo>
                <a:lnTo>
                  <a:pt x="182402" y="7345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03250" y="8145112"/>
            <a:ext cx="1570990" cy="579120"/>
          </a:xfrm>
          <a:custGeom>
            <a:avLst/>
            <a:gdLst/>
            <a:ahLst/>
            <a:cxnLst/>
            <a:rect l="l" t="t" r="r" b="b"/>
            <a:pathLst>
              <a:path w="1570990" h="579120">
                <a:moveTo>
                  <a:pt x="1570810" y="578559"/>
                </a:moveTo>
                <a:lnTo>
                  <a:pt x="1551156" y="571320"/>
                </a:lnTo>
                <a:lnTo>
                  <a:pt x="1504150" y="554007"/>
                </a:lnTo>
                <a:lnTo>
                  <a:pt x="1457143" y="536693"/>
                </a:lnTo>
                <a:lnTo>
                  <a:pt x="1410136" y="519380"/>
                </a:lnTo>
                <a:lnTo>
                  <a:pt x="1363130" y="502067"/>
                </a:lnTo>
                <a:lnTo>
                  <a:pt x="1316124" y="484753"/>
                </a:lnTo>
                <a:lnTo>
                  <a:pt x="1269118" y="467440"/>
                </a:lnTo>
                <a:lnTo>
                  <a:pt x="1222112" y="450127"/>
                </a:lnTo>
                <a:lnTo>
                  <a:pt x="1175106" y="432814"/>
                </a:lnTo>
                <a:lnTo>
                  <a:pt x="1128101" y="415501"/>
                </a:lnTo>
                <a:lnTo>
                  <a:pt x="1081095" y="398188"/>
                </a:lnTo>
                <a:lnTo>
                  <a:pt x="1034090" y="380875"/>
                </a:lnTo>
                <a:lnTo>
                  <a:pt x="987085" y="363562"/>
                </a:lnTo>
                <a:lnTo>
                  <a:pt x="940080" y="346249"/>
                </a:lnTo>
                <a:lnTo>
                  <a:pt x="893075" y="328937"/>
                </a:lnTo>
                <a:lnTo>
                  <a:pt x="846071" y="311624"/>
                </a:lnTo>
                <a:lnTo>
                  <a:pt x="799066" y="294311"/>
                </a:lnTo>
                <a:lnTo>
                  <a:pt x="752062" y="276998"/>
                </a:lnTo>
                <a:lnTo>
                  <a:pt x="705057" y="259686"/>
                </a:lnTo>
                <a:lnTo>
                  <a:pt x="658053" y="242373"/>
                </a:lnTo>
                <a:lnTo>
                  <a:pt x="611049" y="225061"/>
                </a:lnTo>
                <a:lnTo>
                  <a:pt x="564045" y="207748"/>
                </a:lnTo>
                <a:lnTo>
                  <a:pt x="517041" y="190436"/>
                </a:lnTo>
                <a:lnTo>
                  <a:pt x="470037" y="173123"/>
                </a:lnTo>
                <a:lnTo>
                  <a:pt x="423033" y="155811"/>
                </a:lnTo>
                <a:lnTo>
                  <a:pt x="376029" y="138499"/>
                </a:lnTo>
                <a:lnTo>
                  <a:pt x="329025" y="121186"/>
                </a:lnTo>
                <a:lnTo>
                  <a:pt x="282021" y="103874"/>
                </a:lnTo>
                <a:lnTo>
                  <a:pt x="235018" y="86561"/>
                </a:lnTo>
                <a:lnTo>
                  <a:pt x="188014" y="69249"/>
                </a:lnTo>
                <a:lnTo>
                  <a:pt x="141010" y="51937"/>
                </a:lnTo>
                <a:lnTo>
                  <a:pt x="94007" y="34624"/>
                </a:lnTo>
                <a:lnTo>
                  <a:pt x="47003" y="17312"/>
                </a:ln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24010" y="8633904"/>
            <a:ext cx="195580" cy="165100"/>
          </a:xfrm>
          <a:custGeom>
            <a:avLst/>
            <a:gdLst/>
            <a:ahLst/>
            <a:cxnLst/>
            <a:rect l="l" t="t" r="r" b="b"/>
            <a:pathLst>
              <a:path w="195579" h="165100">
                <a:moveTo>
                  <a:pt x="60793" y="0"/>
                </a:moveTo>
                <a:lnTo>
                  <a:pt x="0" y="165063"/>
                </a:lnTo>
                <a:lnTo>
                  <a:pt x="195460" y="143335"/>
                </a:lnTo>
                <a:lnTo>
                  <a:pt x="60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359279" y="4237637"/>
            <a:ext cx="1766469" cy="719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395926" y="4253346"/>
            <a:ext cx="1693545" cy="646430"/>
          </a:xfrm>
          <a:prstGeom prst="rect">
            <a:avLst/>
          </a:prstGeom>
          <a:solidFill>
            <a:srgbClr val="FFFFFF">
              <a:alpha val="9999"/>
            </a:srgbClr>
          </a:solidFill>
          <a:ln w="10470">
            <a:solidFill>
              <a:srgbClr val="000000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994"/>
              </a:spcBef>
            </a:pPr>
            <a:r>
              <a:rPr sz="2450" spc="-30" dirty="0">
                <a:latin typeface="Arial"/>
                <a:cs typeface="Arial"/>
              </a:rPr>
              <a:t>File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177609" y="5913063"/>
            <a:ext cx="1766469" cy="719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3214256" y="5928772"/>
            <a:ext cx="1693545" cy="646430"/>
          </a:xfrm>
          <a:prstGeom prst="rect">
            <a:avLst/>
          </a:prstGeom>
          <a:solidFill>
            <a:srgbClr val="FFFFFF">
              <a:alpha val="9999"/>
            </a:srgbClr>
          </a:solidFill>
          <a:ln w="10470">
            <a:solidFill>
              <a:srgbClr val="000000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994"/>
              </a:spcBef>
            </a:pPr>
            <a:r>
              <a:rPr sz="2450" spc="5" dirty="0">
                <a:latin typeface="Arial"/>
                <a:cs typeface="Arial"/>
              </a:rPr>
              <a:t>Stream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4113136" y="5058565"/>
            <a:ext cx="77470" cy="711200"/>
          </a:xfrm>
          <a:custGeom>
            <a:avLst/>
            <a:gdLst/>
            <a:ahLst/>
            <a:cxnLst/>
            <a:rect l="l" t="t" r="r" b="b"/>
            <a:pathLst>
              <a:path w="77469" h="711200">
                <a:moveTo>
                  <a:pt x="0" y="710898"/>
                </a:moveTo>
                <a:lnTo>
                  <a:pt x="7840" y="638596"/>
                </a:lnTo>
                <a:lnTo>
                  <a:pt x="13423" y="587115"/>
                </a:lnTo>
                <a:lnTo>
                  <a:pt x="19005" y="535633"/>
                </a:lnTo>
                <a:lnTo>
                  <a:pt x="24588" y="484152"/>
                </a:lnTo>
                <a:lnTo>
                  <a:pt x="30171" y="432671"/>
                </a:lnTo>
                <a:lnTo>
                  <a:pt x="35754" y="381190"/>
                </a:lnTo>
                <a:lnTo>
                  <a:pt x="41336" y="329709"/>
                </a:lnTo>
                <a:lnTo>
                  <a:pt x="46919" y="278229"/>
                </a:lnTo>
                <a:lnTo>
                  <a:pt x="52502" y="226748"/>
                </a:lnTo>
                <a:lnTo>
                  <a:pt x="58084" y="175268"/>
                </a:lnTo>
                <a:lnTo>
                  <a:pt x="63667" y="123787"/>
                </a:lnTo>
                <a:lnTo>
                  <a:pt x="69250" y="72307"/>
                </a:lnTo>
                <a:lnTo>
                  <a:pt x="74832" y="20826"/>
                </a:lnTo>
                <a:lnTo>
                  <a:pt x="77091" y="0"/>
                </a:lnTo>
              </a:path>
            </a:pathLst>
          </a:custGeom>
          <a:ln w="41883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100512" y="4904499"/>
            <a:ext cx="175260" cy="184785"/>
          </a:xfrm>
          <a:custGeom>
            <a:avLst/>
            <a:gdLst/>
            <a:ahLst/>
            <a:cxnLst/>
            <a:rect l="l" t="t" r="r" b="b"/>
            <a:pathLst>
              <a:path w="175259" h="184785">
                <a:moveTo>
                  <a:pt x="106384" y="0"/>
                </a:moveTo>
                <a:lnTo>
                  <a:pt x="0" y="165408"/>
                </a:lnTo>
                <a:lnTo>
                  <a:pt x="174863" y="184371"/>
                </a:lnTo>
                <a:lnTo>
                  <a:pt x="106384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027949" y="5739165"/>
            <a:ext cx="175260" cy="184785"/>
          </a:xfrm>
          <a:custGeom>
            <a:avLst/>
            <a:gdLst/>
            <a:ahLst/>
            <a:cxnLst/>
            <a:rect l="l" t="t" r="r" b="b"/>
            <a:pathLst>
              <a:path w="175259" h="184785">
                <a:moveTo>
                  <a:pt x="0" y="0"/>
                </a:moveTo>
                <a:lnTo>
                  <a:pt x="68479" y="184371"/>
                </a:lnTo>
                <a:lnTo>
                  <a:pt x="174863" y="189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67090" y="1802025"/>
            <a:ext cx="2751455" cy="3259454"/>
          </a:xfrm>
          <a:custGeom>
            <a:avLst/>
            <a:gdLst/>
            <a:ahLst/>
            <a:cxnLst/>
            <a:rect l="l" t="t" r="r" b="b"/>
            <a:pathLst>
              <a:path w="2751454" h="3259454">
                <a:moveTo>
                  <a:pt x="2750848" y="0"/>
                </a:moveTo>
                <a:lnTo>
                  <a:pt x="2704752" y="54610"/>
                </a:lnTo>
                <a:lnTo>
                  <a:pt x="2672164" y="93218"/>
                </a:lnTo>
                <a:lnTo>
                  <a:pt x="2639576" y="131826"/>
                </a:lnTo>
                <a:lnTo>
                  <a:pt x="2606988" y="170434"/>
                </a:lnTo>
                <a:lnTo>
                  <a:pt x="2574400" y="209042"/>
                </a:lnTo>
                <a:lnTo>
                  <a:pt x="2541813" y="247650"/>
                </a:lnTo>
                <a:lnTo>
                  <a:pt x="2509225" y="286258"/>
                </a:lnTo>
                <a:lnTo>
                  <a:pt x="2476637" y="324866"/>
                </a:lnTo>
                <a:lnTo>
                  <a:pt x="2444049" y="363473"/>
                </a:lnTo>
                <a:lnTo>
                  <a:pt x="2411461" y="402081"/>
                </a:lnTo>
                <a:lnTo>
                  <a:pt x="2378873" y="440689"/>
                </a:lnTo>
                <a:lnTo>
                  <a:pt x="2346286" y="479297"/>
                </a:lnTo>
                <a:lnTo>
                  <a:pt x="2313698" y="517904"/>
                </a:lnTo>
                <a:lnTo>
                  <a:pt x="2281110" y="556512"/>
                </a:lnTo>
                <a:lnTo>
                  <a:pt x="2248523" y="595120"/>
                </a:lnTo>
                <a:lnTo>
                  <a:pt x="2215935" y="633727"/>
                </a:lnTo>
                <a:lnTo>
                  <a:pt x="2183347" y="672335"/>
                </a:lnTo>
                <a:lnTo>
                  <a:pt x="2150760" y="710943"/>
                </a:lnTo>
                <a:lnTo>
                  <a:pt x="2118172" y="749550"/>
                </a:lnTo>
                <a:lnTo>
                  <a:pt x="2085584" y="788158"/>
                </a:lnTo>
                <a:lnTo>
                  <a:pt x="2052997" y="826765"/>
                </a:lnTo>
                <a:lnTo>
                  <a:pt x="2020409" y="865373"/>
                </a:lnTo>
                <a:lnTo>
                  <a:pt x="1987822" y="903980"/>
                </a:lnTo>
                <a:lnTo>
                  <a:pt x="1955234" y="942588"/>
                </a:lnTo>
                <a:lnTo>
                  <a:pt x="1922647" y="981195"/>
                </a:lnTo>
                <a:lnTo>
                  <a:pt x="1890059" y="1019803"/>
                </a:lnTo>
                <a:lnTo>
                  <a:pt x="1857472" y="1058410"/>
                </a:lnTo>
                <a:lnTo>
                  <a:pt x="1824884" y="1097018"/>
                </a:lnTo>
                <a:lnTo>
                  <a:pt x="1792297" y="1135625"/>
                </a:lnTo>
                <a:lnTo>
                  <a:pt x="1759709" y="1174232"/>
                </a:lnTo>
                <a:lnTo>
                  <a:pt x="1727122" y="1212840"/>
                </a:lnTo>
                <a:lnTo>
                  <a:pt x="1694534" y="1251447"/>
                </a:lnTo>
                <a:lnTo>
                  <a:pt x="1661947" y="1290054"/>
                </a:lnTo>
                <a:lnTo>
                  <a:pt x="1629360" y="1328662"/>
                </a:lnTo>
                <a:lnTo>
                  <a:pt x="1596772" y="1367269"/>
                </a:lnTo>
                <a:lnTo>
                  <a:pt x="1564185" y="1405876"/>
                </a:lnTo>
                <a:lnTo>
                  <a:pt x="1531597" y="1444483"/>
                </a:lnTo>
                <a:lnTo>
                  <a:pt x="1499010" y="1483091"/>
                </a:lnTo>
                <a:lnTo>
                  <a:pt x="1466423" y="1521698"/>
                </a:lnTo>
                <a:lnTo>
                  <a:pt x="1433835" y="1560305"/>
                </a:lnTo>
                <a:lnTo>
                  <a:pt x="1401248" y="1598912"/>
                </a:lnTo>
                <a:lnTo>
                  <a:pt x="1368661" y="1637520"/>
                </a:lnTo>
                <a:lnTo>
                  <a:pt x="1336074" y="1676127"/>
                </a:lnTo>
                <a:lnTo>
                  <a:pt x="1303486" y="1714734"/>
                </a:lnTo>
                <a:lnTo>
                  <a:pt x="1270899" y="1753341"/>
                </a:lnTo>
                <a:lnTo>
                  <a:pt x="1238312" y="1791948"/>
                </a:lnTo>
                <a:lnTo>
                  <a:pt x="1205724" y="1830555"/>
                </a:lnTo>
                <a:lnTo>
                  <a:pt x="1173137" y="1869162"/>
                </a:lnTo>
                <a:lnTo>
                  <a:pt x="1140550" y="1907770"/>
                </a:lnTo>
                <a:lnTo>
                  <a:pt x="1107963" y="1946377"/>
                </a:lnTo>
                <a:lnTo>
                  <a:pt x="1075376" y="1984984"/>
                </a:lnTo>
                <a:lnTo>
                  <a:pt x="1042788" y="2023591"/>
                </a:lnTo>
                <a:lnTo>
                  <a:pt x="1010201" y="2062198"/>
                </a:lnTo>
                <a:lnTo>
                  <a:pt x="977614" y="2100805"/>
                </a:lnTo>
                <a:lnTo>
                  <a:pt x="945027" y="2139412"/>
                </a:lnTo>
                <a:lnTo>
                  <a:pt x="912440" y="2178019"/>
                </a:lnTo>
                <a:lnTo>
                  <a:pt x="879852" y="2216626"/>
                </a:lnTo>
                <a:lnTo>
                  <a:pt x="847265" y="2255233"/>
                </a:lnTo>
                <a:lnTo>
                  <a:pt x="814678" y="2293840"/>
                </a:lnTo>
                <a:lnTo>
                  <a:pt x="782091" y="2332447"/>
                </a:lnTo>
                <a:lnTo>
                  <a:pt x="749504" y="2371054"/>
                </a:lnTo>
                <a:lnTo>
                  <a:pt x="716917" y="2409661"/>
                </a:lnTo>
                <a:lnTo>
                  <a:pt x="684329" y="2448268"/>
                </a:lnTo>
                <a:lnTo>
                  <a:pt x="651742" y="2486875"/>
                </a:lnTo>
                <a:lnTo>
                  <a:pt x="619155" y="2525482"/>
                </a:lnTo>
                <a:lnTo>
                  <a:pt x="586568" y="2564089"/>
                </a:lnTo>
                <a:lnTo>
                  <a:pt x="553981" y="2602696"/>
                </a:lnTo>
                <a:lnTo>
                  <a:pt x="521394" y="2641303"/>
                </a:lnTo>
                <a:lnTo>
                  <a:pt x="488807" y="2679910"/>
                </a:lnTo>
                <a:lnTo>
                  <a:pt x="456219" y="2718517"/>
                </a:lnTo>
                <a:lnTo>
                  <a:pt x="423632" y="2757124"/>
                </a:lnTo>
                <a:lnTo>
                  <a:pt x="391045" y="2795730"/>
                </a:lnTo>
                <a:lnTo>
                  <a:pt x="358458" y="2834337"/>
                </a:lnTo>
                <a:lnTo>
                  <a:pt x="325871" y="2872944"/>
                </a:lnTo>
                <a:lnTo>
                  <a:pt x="293284" y="2911551"/>
                </a:lnTo>
                <a:lnTo>
                  <a:pt x="260697" y="2950158"/>
                </a:lnTo>
                <a:lnTo>
                  <a:pt x="228110" y="2988765"/>
                </a:lnTo>
                <a:lnTo>
                  <a:pt x="195522" y="3027372"/>
                </a:lnTo>
                <a:lnTo>
                  <a:pt x="162935" y="3065979"/>
                </a:lnTo>
                <a:lnTo>
                  <a:pt x="130348" y="3104586"/>
                </a:lnTo>
                <a:lnTo>
                  <a:pt x="97761" y="3143193"/>
                </a:lnTo>
                <a:lnTo>
                  <a:pt x="65174" y="3181800"/>
                </a:lnTo>
                <a:lnTo>
                  <a:pt x="32587" y="3220406"/>
                </a:lnTo>
                <a:lnTo>
                  <a:pt x="0" y="3259013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237249" y="1683603"/>
            <a:ext cx="180975" cy="191770"/>
          </a:xfrm>
          <a:custGeom>
            <a:avLst/>
            <a:gdLst/>
            <a:ahLst/>
            <a:cxnLst/>
            <a:rect l="l" t="t" r="r" b="b"/>
            <a:pathLst>
              <a:path w="180975" h="191769">
                <a:moveTo>
                  <a:pt x="180622" y="0"/>
                </a:moveTo>
                <a:lnTo>
                  <a:pt x="0" y="77693"/>
                </a:lnTo>
                <a:lnTo>
                  <a:pt x="134446" y="191156"/>
                </a:lnTo>
                <a:lnTo>
                  <a:pt x="180622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81579" y="3479103"/>
            <a:ext cx="2575560" cy="1582420"/>
          </a:xfrm>
          <a:custGeom>
            <a:avLst/>
            <a:gdLst/>
            <a:ahLst/>
            <a:cxnLst/>
            <a:rect l="l" t="t" r="r" b="b"/>
            <a:pathLst>
              <a:path w="2575559" h="1582420">
                <a:moveTo>
                  <a:pt x="2575282" y="0"/>
                </a:moveTo>
                <a:lnTo>
                  <a:pt x="2557440" y="10961"/>
                </a:lnTo>
                <a:lnTo>
                  <a:pt x="2514090" y="37589"/>
                </a:lnTo>
                <a:lnTo>
                  <a:pt x="2470740" y="64218"/>
                </a:lnTo>
                <a:lnTo>
                  <a:pt x="2427391" y="90846"/>
                </a:lnTo>
                <a:lnTo>
                  <a:pt x="2384041" y="117475"/>
                </a:lnTo>
                <a:lnTo>
                  <a:pt x="2340692" y="144103"/>
                </a:lnTo>
                <a:lnTo>
                  <a:pt x="2297343" y="170731"/>
                </a:lnTo>
                <a:lnTo>
                  <a:pt x="2253994" y="197359"/>
                </a:lnTo>
                <a:lnTo>
                  <a:pt x="2210646" y="223987"/>
                </a:lnTo>
                <a:lnTo>
                  <a:pt x="2167297" y="250615"/>
                </a:lnTo>
                <a:lnTo>
                  <a:pt x="2123949" y="277243"/>
                </a:lnTo>
                <a:lnTo>
                  <a:pt x="2080600" y="303871"/>
                </a:lnTo>
                <a:lnTo>
                  <a:pt x="2037252" y="330498"/>
                </a:lnTo>
                <a:lnTo>
                  <a:pt x="1993904" y="357126"/>
                </a:lnTo>
                <a:lnTo>
                  <a:pt x="1950556" y="383753"/>
                </a:lnTo>
                <a:lnTo>
                  <a:pt x="1907209" y="410381"/>
                </a:lnTo>
                <a:lnTo>
                  <a:pt x="1863861" y="437008"/>
                </a:lnTo>
                <a:lnTo>
                  <a:pt x="1820514" y="463635"/>
                </a:lnTo>
                <a:lnTo>
                  <a:pt x="1777166" y="490263"/>
                </a:lnTo>
                <a:lnTo>
                  <a:pt x="1733819" y="516890"/>
                </a:lnTo>
                <a:lnTo>
                  <a:pt x="1690472" y="543517"/>
                </a:lnTo>
                <a:lnTo>
                  <a:pt x="1647125" y="570144"/>
                </a:lnTo>
                <a:lnTo>
                  <a:pt x="1603779" y="596771"/>
                </a:lnTo>
                <a:lnTo>
                  <a:pt x="1560432" y="623397"/>
                </a:lnTo>
                <a:lnTo>
                  <a:pt x="1517085" y="650024"/>
                </a:lnTo>
                <a:lnTo>
                  <a:pt x="1473739" y="676651"/>
                </a:lnTo>
                <a:lnTo>
                  <a:pt x="1430392" y="703278"/>
                </a:lnTo>
                <a:lnTo>
                  <a:pt x="1387046" y="729904"/>
                </a:lnTo>
                <a:lnTo>
                  <a:pt x="1343700" y="756531"/>
                </a:lnTo>
                <a:lnTo>
                  <a:pt x="1300354" y="783157"/>
                </a:lnTo>
                <a:lnTo>
                  <a:pt x="1257008" y="809784"/>
                </a:lnTo>
                <a:lnTo>
                  <a:pt x="1213662" y="836410"/>
                </a:lnTo>
                <a:lnTo>
                  <a:pt x="1170316" y="863036"/>
                </a:lnTo>
                <a:lnTo>
                  <a:pt x="1126970" y="889663"/>
                </a:lnTo>
                <a:lnTo>
                  <a:pt x="1083625" y="916289"/>
                </a:lnTo>
                <a:lnTo>
                  <a:pt x="1040279" y="942915"/>
                </a:lnTo>
                <a:lnTo>
                  <a:pt x="996934" y="969541"/>
                </a:lnTo>
                <a:lnTo>
                  <a:pt x="953588" y="996168"/>
                </a:lnTo>
                <a:lnTo>
                  <a:pt x="910243" y="1022794"/>
                </a:lnTo>
                <a:lnTo>
                  <a:pt x="866898" y="1049420"/>
                </a:lnTo>
                <a:lnTo>
                  <a:pt x="823552" y="1076046"/>
                </a:lnTo>
                <a:lnTo>
                  <a:pt x="780207" y="1102672"/>
                </a:lnTo>
                <a:lnTo>
                  <a:pt x="736862" y="1129298"/>
                </a:lnTo>
                <a:lnTo>
                  <a:pt x="693517" y="1155924"/>
                </a:lnTo>
                <a:lnTo>
                  <a:pt x="650172" y="1182549"/>
                </a:lnTo>
                <a:lnTo>
                  <a:pt x="606827" y="1209175"/>
                </a:lnTo>
                <a:lnTo>
                  <a:pt x="563482" y="1235801"/>
                </a:lnTo>
                <a:lnTo>
                  <a:pt x="520137" y="1262427"/>
                </a:lnTo>
                <a:lnTo>
                  <a:pt x="476792" y="1289053"/>
                </a:lnTo>
                <a:lnTo>
                  <a:pt x="433447" y="1315679"/>
                </a:lnTo>
                <a:lnTo>
                  <a:pt x="390102" y="1342304"/>
                </a:lnTo>
                <a:lnTo>
                  <a:pt x="346757" y="1368930"/>
                </a:lnTo>
                <a:lnTo>
                  <a:pt x="303413" y="1395556"/>
                </a:lnTo>
                <a:lnTo>
                  <a:pt x="260068" y="1422182"/>
                </a:lnTo>
                <a:lnTo>
                  <a:pt x="216723" y="1448807"/>
                </a:lnTo>
                <a:lnTo>
                  <a:pt x="173378" y="1475433"/>
                </a:lnTo>
                <a:lnTo>
                  <a:pt x="130034" y="1502059"/>
                </a:lnTo>
                <a:lnTo>
                  <a:pt x="86689" y="1528684"/>
                </a:lnTo>
                <a:lnTo>
                  <a:pt x="43344" y="1555310"/>
                </a:lnTo>
                <a:lnTo>
                  <a:pt x="0" y="1581936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492948" y="3397990"/>
            <a:ext cx="196215" cy="167640"/>
          </a:xfrm>
          <a:custGeom>
            <a:avLst/>
            <a:gdLst/>
            <a:ahLst/>
            <a:cxnLst/>
            <a:rect l="l" t="t" r="r" b="b"/>
            <a:pathLst>
              <a:path w="196215" h="167639">
                <a:moveTo>
                  <a:pt x="196014" y="0"/>
                </a:moveTo>
                <a:lnTo>
                  <a:pt x="0" y="17130"/>
                </a:lnTo>
                <a:lnTo>
                  <a:pt x="92143" y="167021"/>
                </a:lnTo>
                <a:lnTo>
                  <a:pt x="196014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307360" y="4742685"/>
            <a:ext cx="3930650" cy="650875"/>
          </a:xfrm>
          <a:custGeom>
            <a:avLst/>
            <a:gdLst/>
            <a:ahLst/>
            <a:cxnLst/>
            <a:rect l="l" t="t" r="r" b="b"/>
            <a:pathLst>
              <a:path w="3930650" h="650875">
                <a:moveTo>
                  <a:pt x="3930445" y="0"/>
                </a:moveTo>
                <a:lnTo>
                  <a:pt x="3909776" y="3420"/>
                </a:lnTo>
                <a:lnTo>
                  <a:pt x="3859652" y="11718"/>
                </a:lnTo>
                <a:lnTo>
                  <a:pt x="3809528" y="20016"/>
                </a:lnTo>
                <a:lnTo>
                  <a:pt x="3759404" y="28314"/>
                </a:lnTo>
                <a:lnTo>
                  <a:pt x="3709280" y="36612"/>
                </a:lnTo>
                <a:lnTo>
                  <a:pt x="3659156" y="44910"/>
                </a:lnTo>
                <a:lnTo>
                  <a:pt x="3609032" y="53209"/>
                </a:lnTo>
                <a:lnTo>
                  <a:pt x="3558908" y="61507"/>
                </a:lnTo>
                <a:lnTo>
                  <a:pt x="3508784" y="69805"/>
                </a:lnTo>
                <a:lnTo>
                  <a:pt x="3458660" y="78103"/>
                </a:lnTo>
                <a:lnTo>
                  <a:pt x="3408536" y="86401"/>
                </a:lnTo>
                <a:lnTo>
                  <a:pt x="3358411" y="94699"/>
                </a:lnTo>
                <a:lnTo>
                  <a:pt x="3308287" y="102998"/>
                </a:lnTo>
                <a:lnTo>
                  <a:pt x="3258162" y="111296"/>
                </a:lnTo>
                <a:lnTo>
                  <a:pt x="3208038" y="119594"/>
                </a:lnTo>
                <a:lnTo>
                  <a:pt x="3157913" y="127892"/>
                </a:lnTo>
                <a:lnTo>
                  <a:pt x="3107789" y="136190"/>
                </a:lnTo>
                <a:lnTo>
                  <a:pt x="3057664" y="144489"/>
                </a:lnTo>
                <a:lnTo>
                  <a:pt x="3007539" y="152787"/>
                </a:lnTo>
                <a:lnTo>
                  <a:pt x="2957415" y="161085"/>
                </a:lnTo>
                <a:lnTo>
                  <a:pt x="2907290" y="169383"/>
                </a:lnTo>
                <a:lnTo>
                  <a:pt x="2857165" y="177682"/>
                </a:lnTo>
                <a:lnTo>
                  <a:pt x="2807040" y="185980"/>
                </a:lnTo>
                <a:lnTo>
                  <a:pt x="2756915" y="194278"/>
                </a:lnTo>
                <a:lnTo>
                  <a:pt x="2706790" y="202577"/>
                </a:lnTo>
                <a:lnTo>
                  <a:pt x="2656665" y="210875"/>
                </a:lnTo>
                <a:lnTo>
                  <a:pt x="2606540" y="219173"/>
                </a:lnTo>
                <a:lnTo>
                  <a:pt x="2556415" y="227471"/>
                </a:lnTo>
                <a:lnTo>
                  <a:pt x="2506290" y="235770"/>
                </a:lnTo>
                <a:lnTo>
                  <a:pt x="2456165" y="244068"/>
                </a:lnTo>
                <a:lnTo>
                  <a:pt x="2406040" y="252366"/>
                </a:lnTo>
                <a:lnTo>
                  <a:pt x="2355914" y="260665"/>
                </a:lnTo>
                <a:lnTo>
                  <a:pt x="2305789" y="268963"/>
                </a:lnTo>
                <a:lnTo>
                  <a:pt x="2255664" y="277261"/>
                </a:lnTo>
                <a:lnTo>
                  <a:pt x="2205538" y="285560"/>
                </a:lnTo>
                <a:lnTo>
                  <a:pt x="2155413" y="293858"/>
                </a:lnTo>
                <a:lnTo>
                  <a:pt x="2105288" y="302156"/>
                </a:lnTo>
                <a:lnTo>
                  <a:pt x="2055162" y="310455"/>
                </a:lnTo>
                <a:lnTo>
                  <a:pt x="2005037" y="318753"/>
                </a:lnTo>
                <a:lnTo>
                  <a:pt x="1954911" y="327052"/>
                </a:lnTo>
                <a:lnTo>
                  <a:pt x="1904786" y="335350"/>
                </a:lnTo>
                <a:lnTo>
                  <a:pt x="1854660" y="343648"/>
                </a:lnTo>
                <a:lnTo>
                  <a:pt x="1804534" y="351947"/>
                </a:lnTo>
                <a:lnTo>
                  <a:pt x="1754409" y="360245"/>
                </a:lnTo>
                <a:lnTo>
                  <a:pt x="1704283" y="368543"/>
                </a:lnTo>
                <a:lnTo>
                  <a:pt x="1654157" y="376842"/>
                </a:lnTo>
                <a:lnTo>
                  <a:pt x="1604032" y="385140"/>
                </a:lnTo>
                <a:lnTo>
                  <a:pt x="1553906" y="393439"/>
                </a:lnTo>
                <a:lnTo>
                  <a:pt x="1503780" y="401737"/>
                </a:lnTo>
                <a:lnTo>
                  <a:pt x="1453654" y="410036"/>
                </a:lnTo>
                <a:lnTo>
                  <a:pt x="1403529" y="418334"/>
                </a:lnTo>
                <a:lnTo>
                  <a:pt x="1353403" y="426632"/>
                </a:lnTo>
                <a:lnTo>
                  <a:pt x="1303277" y="434931"/>
                </a:lnTo>
                <a:lnTo>
                  <a:pt x="1253151" y="443229"/>
                </a:lnTo>
                <a:lnTo>
                  <a:pt x="1203025" y="451528"/>
                </a:lnTo>
                <a:lnTo>
                  <a:pt x="1152899" y="459826"/>
                </a:lnTo>
                <a:lnTo>
                  <a:pt x="1102773" y="468125"/>
                </a:lnTo>
                <a:lnTo>
                  <a:pt x="1052647" y="476423"/>
                </a:lnTo>
                <a:lnTo>
                  <a:pt x="1002521" y="484721"/>
                </a:lnTo>
                <a:lnTo>
                  <a:pt x="952395" y="493020"/>
                </a:lnTo>
                <a:lnTo>
                  <a:pt x="902269" y="501318"/>
                </a:lnTo>
                <a:lnTo>
                  <a:pt x="852143" y="509617"/>
                </a:lnTo>
                <a:lnTo>
                  <a:pt x="802017" y="517915"/>
                </a:lnTo>
                <a:lnTo>
                  <a:pt x="751891" y="526214"/>
                </a:lnTo>
                <a:lnTo>
                  <a:pt x="701765" y="534512"/>
                </a:lnTo>
                <a:lnTo>
                  <a:pt x="651639" y="542811"/>
                </a:lnTo>
                <a:lnTo>
                  <a:pt x="601513" y="551109"/>
                </a:lnTo>
                <a:lnTo>
                  <a:pt x="551387" y="559408"/>
                </a:lnTo>
                <a:lnTo>
                  <a:pt x="501261" y="567706"/>
                </a:lnTo>
                <a:lnTo>
                  <a:pt x="451135" y="576005"/>
                </a:lnTo>
                <a:lnTo>
                  <a:pt x="401009" y="584303"/>
                </a:lnTo>
                <a:lnTo>
                  <a:pt x="350882" y="592602"/>
                </a:lnTo>
                <a:lnTo>
                  <a:pt x="300756" y="600900"/>
                </a:lnTo>
                <a:lnTo>
                  <a:pt x="250630" y="609199"/>
                </a:lnTo>
                <a:lnTo>
                  <a:pt x="200504" y="617497"/>
                </a:lnTo>
                <a:lnTo>
                  <a:pt x="150378" y="625796"/>
                </a:lnTo>
                <a:lnTo>
                  <a:pt x="100252" y="634094"/>
                </a:lnTo>
                <a:lnTo>
                  <a:pt x="50126" y="642393"/>
                </a:lnTo>
                <a:lnTo>
                  <a:pt x="0" y="65069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202739" y="4659324"/>
            <a:ext cx="187960" cy="173990"/>
          </a:xfrm>
          <a:custGeom>
            <a:avLst/>
            <a:gdLst/>
            <a:ahLst/>
            <a:cxnLst/>
            <a:rect l="l" t="t" r="r" b="b"/>
            <a:pathLst>
              <a:path w="187959" h="173989">
                <a:moveTo>
                  <a:pt x="0" y="0"/>
                </a:moveTo>
                <a:lnTo>
                  <a:pt x="28794" y="173554"/>
                </a:lnTo>
                <a:lnTo>
                  <a:pt x="187952" y="580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307360" y="5722056"/>
            <a:ext cx="3747770" cy="417830"/>
          </a:xfrm>
          <a:custGeom>
            <a:avLst/>
            <a:gdLst/>
            <a:ahLst/>
            <a:cxnLst/>
            <a:rect l="l" t="t" r="r" b="b"/>
            <a:pathLst>
              <a:path w="3747769" h="417829">
                <a:moveTo>
                  <a:pt x="3747624" y="417632"/>
                </a:moveTo>
                <a:lnTo>
                  <a:pt x="3726818" y="415313"/>
                </a:lnTo>
                <a:lnTo>
                  <a:pt x="3676457" y="409700"/>
                </a:lnTo>
                <a:lnTo>
                  <a:pt x="3626097" y="404088"/>
                </a:lnTo>
                <a:lnTo>
                  <a:pt x="3575736" y="398476"/>
                </a:lnTo>
                <a:lnTo>
                  <a:pt x="3525376" y="392864"/>
                </a:lnTo>
                <a:lnTo>
                  <a:pt x="3475015" y="387252"/>
                </a:lnTo>
                <a:lnTo>
                  <a:pt x="3424654" y="381640"/>
                </a:lnTo>
                <a:lnTo>
                  <a:pt x="3374293" y="376028"/>
                </a:lnTo>
                <a:lnTo>
                  <a:pt x="3323932" y="370416"/>
                </a:lnTo>
                <a:lnTo>
                  <a:pt x="3273571" y="364803"/>
                </a:lnTo>
                <a:lnTo>
                  <a:pt x="3223210" y="359191"/>
                </a:lnTo>
                <a:lnTo>
                  <a:pt x="3172849" y="353579"/>
                </a:lnTo>
                <a:lnTo>
                  <a:pt x="3122487" y="347967"/>
                </a:lnTo>
                <a:lnTo>
                  <a:pt x="3072126" y="342355"/>
                </a:lnTo>
                <a:lnTo>
                  <a:pt x="3021765" y="336742"/>
                </a:lnTo>
                <a:lnTo>
                  <a:pt x="2971403" y="331130"/>
                </a:lnTo>
                <a:lnTo>
                  <a:pt x="2921042" y="325518"/>
                </a:lnTo>
                <a:lnTo>
                  <a:pt x="2870680" y="319906"/>
                </a:lnTo>
                <a:lnTo>
                  <a:pt x="2820318" y="314293"/>
                </a:lnTo>
                <a:lnTo>
                  <a:pt x="2769957" y="308681"/>
                </a:lnTo>
                <a:lnTo>
                  <a:pt x="2719595" y="303069"/>
                </a:lnTo>
                <a:lnTo>
                  <a:pt x="2669233" y="297457"/>
                </a:lnTo>
                <a:lnTo>
                  <a:pt x="2618871" y="291844"/>
                </a:lnTo>
                <a:lnTo>
                  <a:pt x="2568509" y="286232"/>
                </a:lnTo>
                <a:lnTo>
                  <a:pt x="2518147" y="280620"/>
                </a:lnTo>
                <a:lnTo>
                  <a:pt x="2467785" y="275008"/>
                </a:lnTo>
                <a:lnTo>
                  <a:pt x="2417423" y="269395"/>
                </a:lnTo>
                <a:lnTo>
                  <a:pt x="2367061" y="263783"/>
                </a:lnTo>
                <a:lnTo>
                  <a:pt x="2316698" y="258171"/>
                </a:lnTo>
                <a:lnTo>
                  <a:pt x="2266336" y="252558"/>
                </a:lnTo>
                <a:lnTo>
                  <a:pt x="2215974" y="246946"/>
                </a:lnTo>
                <a:lnTo>
                  <a:pt x="2165611" y="241334"/>
                </a:lnTo>
                <a:lnTo>
                  <a:pt x="2115249" y="235721"/>
                </a:lnTo>
                <a:lnTo>
                  <a:pt x="2064887" y="230109"/>
                </a:lnTo>
                <a:lnTo>
                  <a:pt x="2014524" y="224497"/>
                </a:lnTo>
                <a:lnTo>
                  <a:pt x="1964161" y="218884"/>
                </a:lnTo>
                <a:lnTo>
                  <a:pt x="1913799" y="213272"/>
                </a:lnTo>
                <a:lnTo>
                  <a:pt x="1863436" y="207660"/>
                </a:lnTo>
                <a:lnTo>
                  <a:pt x="1813074" y="202047"/>
                </a:lnTo>
                <a:lnTo>
                  <a:pt x="1762711" y="196435"/>
                </a:lnTo>
                <a:lnTo>
                  <a:pt x="1712348" y="190822"/>
                </a:lnTo>
                <a:lnTo>
                  <a:pt x="1661985" y="185210"/>
                </a:lnTo>
                <a:lnTo>
                  <a:pt x="1611622" y="179598"/>
                </a:lnTo>
                <a:lnTo>
                  <a:pt x="1561260" y="173985"/>
                </a:lnTo>
                <a:lnTo>
                  <a:pt x="1510897" y="168373"/>
                </a:lnTo>
                <a:lnTo>
                  <a:pt x="1460534" y="162760"/>
                </a:lnTo>
                <a:lnTo>
                  <a:pt x="1410171" y="157148"/>
                </a:lnTo>
                <a:lnTo>
                  <a:pt x="1359808" y="151536"/>
                </a:lnTo>
                <a:lnTo>
                  <a:pt x="1309445" y="145923"/>
                </a:lnTo>
                <a:lnTo>
                  <a:pt x="1259082" y="140311"/>
                </a:lnTo>
                <a:lnTo>
                  <a:pt x="1208719" y="134698"/>
                </a:lnTo>
                <a:lnTo>
                  <a:pt x="1158356" y="129086"/>
                </a:lnTo>
                <a:lnTo>
                  <a:pt x="1107992" y="123473"/>
                </a:lnTo>
                <a:lnTo>
                  <a:pt x="1057629" y="117861"/>
                </a:lnTo>
                <a:lnTo>
                  <a:pt x="1007266" y="112249"/>
                </a:lnTo>
                <a:lnTo>
                  <a:pt x="956903" y="106636"/>
                </a:lnTo>
                <a:lnTo>
                  <a:pt x="906540" y="101024"/>
                </a:lnTo>
                <a:lnTo>
                  <a:pt x="856176" y="95411"/>
                </a:lnTo>
                <a:lnTo>
                  <a:pt x="805813" y="89799"/>
                </a:lnTo>
                <a:lnTo>
                  <a:pt x="755450" y="84186"/>
                </a:lnTo>
                <a:lnTo>
                  <a:pt x="705087" y="78574"/>
                </a:lnTo>
                <a:lnTo>
                  <a:pt x="654723" y="72961"/>
                </a:lnTo>
                <a:lnTo>
                  <a:pt x="604360" y="67349"/>
                </a:lnTo>
                <a:lnTo>
                  <a:pt x="553997" y="61737"/>
                </a:lnTo>
                <a:lnTo>
                  <a:pt x="503633" y="56124"/>
                </a:lnTo>
                <a:lnTo>
                  <a:pt x="453270" y="50512"/>
                </a:lnTo>
                <a:lnTo>
                  <a:pt x="402907" y="44899"/>
                </a:lnTo>
                <a:lnTo>
                  <a:pt x="352543" y="39287"/>
                </a:lnTo>
                <a:lnTo>
                  <a:pt x="302180" y="33674"/>
                </a:lnTo>
                <a:lnTo>
                  <a:pt x="251816" y="28062"/>
                </a:lnTo>
                <a:lnTo>
                  <a:pt x="201453" y="22449"/>
                </a:lnTo>
                <a:lnTo>
                  <a:pt x="151090" y="16837"/>
                </a:lnTo>
                <a:lnTo>
                  <a:pt x="100726" y="11224"/>
                </a:lnTo>
                <a:lnTo>
                  <a:pt x="50363" y="5612"/>
                </a:ln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024420" y="6049952"/>
            <a:ext cx="184785" cy="175260"/>
          </a:xfrm>
          <a:custGeom>
            <a:avLst/>
            <a:gdLst/>
            <a:ahLst/>
            <a:cxnLst/>
            <a:rect l="l" t="t" r="r" b="b"/>
            <a:pathLst>
              <a:path w="184784" h="175260">
                <a:moveTo>
                  <a:pt x="19475" y="0"/>
                </a:moveTo>
                <a:lnTo>
                  <a:pt x="0" y="174821"/>
                </a:lnTo>
                <a:lnTo>
                  <a:pt x="184601" y="106897"/>
                </a:lnTo>
                <a:lnTo>
                  <a:pt x="19475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88988" y="2731128"/>
            <a:ext cx="2668191" cy="719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0925636" y="2746837"/>
            <a:ext cx="2595245" cy="646430"/>
          </a:xfrm>
          <a:prstGeom prst="rect">
            <a:avLst/>
          </a:prstGeom>
          <a:solidFill>
            <a:srgbClr val="FFFFFF">
              <a:alpha val="9999"/>
            </a:srgbClr>
          </a:solidFill>
          <a:ln w="10470">
            <a:solidFill>
              <a:srgbClr val="000000"/>
            </a:solidFill>
          </a:ln>
        </p:spPr>
        <p:txBody>
          <a:bodyPr vert="horz" wrap="square" lIns="0" tIns="125095" rIns="0" bIns="0" rtlCol="0">
            <a:spAutoFit/>
          </a:bodyPr>
          <a:lstStyle/>
          <a:p>
            <a:pPr marL="382905">
              <a:lnSpc>
                <a:spcPct val="100000"/>
              </a:lnSpc>
              <a:spcBef>
                <a:spcPts val="985"/>
              </a:spcBef>
            </a:pPr>
            <a:r>
              <a:rPr sz="2450" spc="30" dirty="0">
                <a:latin typeface="Arial"/>
                <a:cs typeface="Arial"/>
              </a:rPr>
              <a:t>Unstructured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0360783" y="1016740"/>
            <a:ext cx="2668191" cy="719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0397432" y="1032450"/>
            <a:ext cx="2595245" cy="646430"/>
          </a:xfrm>
          <a:prstGeom prst="rect">
            <a:avLst/>
          </a:prstGeom>
          <a:solidFill>
            <a:srgbClr val="FFFFFF">
              <a:alpha val="9999"/>
            </a:srgbClr>
          </a:solidFill>
          <a:ln w="10470">
            <a:solidFill>
              <a:srgbClr val="000000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554990">
              <a:lnSpc>
                <a:spcPct val="100000"/>
              </a:lnSpc>
              <a:spcBef>
                <a:spcPts val="960"/>
              </a:spcBef>
            </a:pPr>
            <a:r>
              <a:rPr sz="2450" spc="30" dirty="0">
                <a:latin typeface="Arial"/>
                <a:cs typeface="Arial"/>
              </a:rPr>
              <a:t>Structured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841608" y="1831701"/>
            <a:ext cx="234950" cy="762000"/>
          </a:xfrm>
          <a:custGeom>
            <a:avLst/>
            <a:gdLst/>
            <a:ahLst/>
            <a:cxnLst/>
            <a:rect l="l" t="t" r="r" b="b"/>
            <a:pathLst>
              <a:path w="234950" h="762000">
                <a:moveTo>
                  <a:pt x="0" y="0"/>
                </a:moveTo>
                <a:lnTo>
                  <a:pt x="6166" y="20014"/>
                </a:lnTo>
                <a:lnTo>
                  <a:pt x="20993" y="68133"/>
                </a:lnTo>
                <a:lnTo>
                  <a:pt x="35819" y="116252"/>
                </a:lnTo>
                <a:lnTo>
                  <a:pt x="50645" y="164370"/>
                </a:lnTo>
                <a:lnTo>
                  <a:pt x="65471" y="212488"/>
                </a:lnTo>
                <a:lnTo>
                  <a:pt x="80297" y="260605"/>
                </a:lnTo>
                <a:lnTo>
                  <a:pt x="95122" y="308721"/>
                </a:lnTo>
                <a:lnTo>
                  <a:pt x="109948" y="356837"/>
                </a:lnTo>
                <a:lnTo>
                  <a:pt x="124773" y="404952"/>
                </a:lnTo>
                <a:lnTo>
                  <a:pt x="139598" y="453067"/>
                </a:lnTo>
                <a:lnTo>
                  <a:pt x="154423" y="501181"/>
                </a:lnTo>
                <a:lnTo>
                  <a:pt x="169248" y="549295"/>
                </a:lnTo>
                <a:lnTo>
                  <a:pt x="184073" y="597409"/>
                </a:lnTo>
                <a:lnTo>
                  <a:pt x="198898" y="645523"/>
                </a:lnTo>
                <a:lnTo>
                  <a:pt x="213723" y="693637"/>
                </a:lnTo>
                <a:lnTo>
                  <a:pt x="228548" y="741751"/>
                </a:lnTo>
                <a:lnTo>
                  <a:pt x="234724" y="761797"/>
                </a:lnTo>
              </a:path>
            </a:pathLst>
          </a:custGeom>
          <a:ln w="41883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986127" y="2547587"/>
            <a:ext cx="168275" cy="194310"/>
          </a:xfrm>
          <a:custGeom>
            <a:avLst/>
            <a:gdLst/>
            <a:ahLst/>
            <a:cxnLst/>
            <a:rect l="l" t="t" r="r" b="b"/>
            <a:pathLst>
              <a:path w="168275" h="194310">
                <a:moveTo>
                  <a:pt x="168162" y="0"/>
                </a:moveTo>
                <a:lnTo>
                  <a:pt x="0" y="51799"/>
                </a:lnTo>
                <a:lnTo>
                  <a:pt x="135807" y="194015"/>
                </a:lnTo>
                <a:lnTo>
                  <a:pt x="168162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763725" y="1683603"/>
            <a:ext cx="168275" cy="194310"/>
          </a:xfrm>
          <a:custGeom>
            <a:avLst/>
            <a:gdLst/>
            <a:ahLst/>
            <a:cxnLst/>
            <a:rect l="l" t="t" r="r" b="b"/>
            <a:pathLst>
              <a:path w="168275" h="194310">
                <a:moveTo>
                  <a:pt x="32250" y="0"/>
                </a:moveTo>
                <a:lnTo>
                  <a:pt x="0" y="194015"/>
                </a:lnTo>
                <a:lnTo>
                  <a:pt x="168162" y="142215"/>
                </a:lnTo>
                <a:lnTo>
                  <a:pt x="3225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61733" y="3588780"/>
            <a:ext cx="4676726" cy="4210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45500" y="3651606"/>
            <a:ext cx="4509770" cy="4043679"/>
          </a:xfrm>
          <a:custGeom>
            <a:avLst/>
            <a:gdLst/>
            <a:ahLst/>
            <a:cxnLst/>
            <a:rect l="l" t="t" r="r" b="b"/>
            <a:pathLst>
              <a:path w="4509770" h="4043679">
                <a:moveTo>
                  <a:pt x="0" y="0"/>
                </a:moveTo>
                <a:lnTo>
                  <a:pt x="4509192" y="0"/>
                </a:lnTo>
                <a:lnTo>
                  <a:pt x="4509192" y="4043395"/>
                </a:lnTo>
                <a:lnTo>
                  <a:pt x="0" y="40433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45500" y="3651606"/>
            <a:ext cx="4509770" cy="4043679"/>
          </a:xfrm>
          <a:custGeom>
            <a:avLst/>
            <a:gdLst/>
            <a:ahLst/>
            <a:cxnLst/>
            <a:rect l="l" t="t" r="r" b="b"/>
            <a:pathLst>
              <a:path w="4509770" h="4043679">
                <a:moveTo>
                  <a:pt x="0" y="0"/>
                </a:moveTo>
                <a:lnTo>
                  <a:pt x="4509192" y="0"/>
                </a:lnTo>
                <a:lnTo>
                  <a:pt x="4509192" y="4043395"/>
                </a:lnTo>
                <a:lnTo>
                  <a:pt x="0" y="4043395"/>
                </a:lnTo>
                <a:lnTo>
                  <a:pt x="0" y="0"/>
                </a:lnTo>
                <a:close/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40603" y="3960224"/>
            <a:ext cx="5218430" cy="1584325"/>
          </a:xfrm>
          <a:custGeom>
            <a:avLst/>
            <a:gdLst/>
            <a:ahLst/>
            <a:cxnLst/>
            <a:rect l="l" t="t" r="r" b="b"/>
            <a:pathLst>
              <a:path w="5218430" h="1584325">
                <a:moveTo>
                  <a:pt x="0" y="0"/>
                </a:moveTo>
                <a:lnTo>
                  <a:pt x="5167805" y="1568858"/>
                </a:lnTo>
                <a:lnTo>
                  <a:pt x="5217902" y="1584067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50008" y="5336717"/>
            <a:ext cx="443230" cy="384810"/>
          </a:xfrm>
          <a:custGeom>
            <a:avLst/>
            <a:gdLst/>
            <a:ahLst/>
            <a:cxnLst/>
            <a:rect l="l" t="t" r="r" b="b"/>
            <a:pathLst>
              <a:path w="443229" h="384810">
                <a:moveTo>
                  <a:pt x="116802" y="0"/>
                </a:moveTo>
                <a:lnTo>
                  <a:pt x="0" y="384742"/>
                </a:lnTo>
                <a:lnTo>
                  <a:pt x="443138" y="309173"/>
                </a:lnTo>
                <a:lnTo>
                  <a:pt x="116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20614" y="4839712"/>
            <a:ext cx="2917825" cy="882015"/>
          </a:xfrm>
          <a:custGeom>
            <a:avLst/>
            <a:gdLst/>
            <a:ahLst/>
            <a:cxnLst/>
            <a:rect l="l" t="t" r="r" b="b"/>
            <a:pathLst>
              <a:path w="2917825" h="882014">
                <a:moveTo>
                  <a:pt x="0" y="881756"/>
                </a:moveTo>
                <a:lnTo>
                  <a:pt x="2867228" y="15147"/>
                </a:lnTo>
                <a:lnTo>
                  <a:pt x="2917343" y="0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29649" y="4662413"/>
            <a:ext cx="443230" cy="385445"/>
          </a:xfrm>
          <a:custGeom>
            <a:avLst/>
            <a:gdLst/>
            <a:ahLst/>
            <a:cxnLst/>
            <a:rect l="l" t="t" r="r" b="b"/>
            <a:pathLst>
              <a:path w="443230" h="385445">
                <a:moveTo>
                  <a:pt x="0" y="0"/>
                </a:moveTo>
                <a:lnTo>
                  <a:pt x="116331" y="384888"/>
                </a:lnTo>
                <a:lnTo>
                  <a:pt x="443127" y="761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71812" y="3372724"/>
            <a:ext cx="5072380" cy="2080895"/>
          </a:xfrm>
          <a:custGeom>
            <a:avLst/>
            <a:gdLst/>
            <a:ahLst/>
            <a:cxnLst/>
            <a:rect l="l" t="t" r="r" b="b"/>
            <a:pathLst>
              <a:path w="5072380" h="2080895">
                <a:moveTo>
                  <a:pt x="193679" y="0"/>
                </a:moveTo>
                <a:lnTo>
                  <a:pt x="0" y="669927"/>
                </a:lnTo>
                <a:lnTo>
                  <a:pt x="4878594" y="2080355"/>
                </a:lnTo>
                <a:lnTo>
                  <a:pt x="5072274" y="1410428"/>
                </a:lnTo>
                <a:lnTo>
                  <a:pt x="1936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 rot="960000">
            <a:off x="1700988" y="4153207"/>
            <a:ext cx="5013465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4100" spc="55" dirty="0">
                <a:latin typeface="Arial"/>
                <a:cs typeface="Arial"/>
              </a:rPr>
              <a:t>Black </a:t>
            </a:r>
            <a:r>
              <a:rPr sz="4100" spc="110" dirty="0">
                <a:latin typeface="Arial"/>
                <a:cs typeface="Arial"/>
              </a:rPr>
              <a:t>box</a:t>
            </a:r>
            <a:r>
              <a:rPr sz="4100" spc="-145" dirty="0">
                <a:latin typeface="Arial"/>
                <a:cs typeface="Arial"/>
              </a:rPr>
              <a:t> </a:t>
            </a:r>
            <a:r>
              <a:rPr sz="4100" spc="55" dirty="0">
                <a:latin typeface="Arial"/>
                <a:cs typeface="Arial"/>
              </a:rPr>
              <a:t>monitoring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 rot="20640000">
            <a:off x="13520034" y="3726125"/>
            <a:ext cx="5049464" cy="523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20"/>
              </a:lnSpc>
            </a:pPr>
            <a:r>
              <a:rPr sz="6150" spc="15" baseline="-4065" dirty="0">
                <a:latin typeface="Arial"/>
                <a:cs typeface="Arial"/>
              </a:rPr>
              <a:t>White </a:t>
            </a:r>
            <a:r>
              <a:rPr sz="6150" spc="165" baseline="-1355" dirty="0">
                <a:latin typeface="Arial"/>
                <a:cs typeface="Arial"/>
              </a:rPr>
              <a:t>box</a:t>
            </a:r>
            <a:r>
              <a:rPr sz="6150" spc="-322" baseline="-1355" dirty="0">
                <a:latin typeface="Arial"/>
                <a:cs typeface="Arial"/>
              </a:rPr>
              <a:t> </a:t>
            </a:r>
            <a:r>
              <a:rPr sz="4100" spc="55" dirty="0">
                <a:latin typeface="Arial"/>
                <a:cs typeface="Arial"/>
              </a:rPr>
              <a:t>monitoring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44676" y="961092"/>
            <a:ext cx="601726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25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712715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4413" y="3631167"/>
            <a:ext cx="36322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5" dirty="0">
                <a:latin typeface="Arial"/>
                <a:cs typeface="Arial"/>
              </a:rPr>
              <a:t>CRUD-oriented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811" y="4958750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4413" y="4877203"/>
            <a:ext cx="61823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35" dirty="0">
                <a:latin typeface="Arial"/>
                <a:cs typeface="Arial"/>
              </a:rPr>
              <a:t>Typically </a:t>
            </a:r>
            <a:r>
              <a:rPr sz="4100" spc="-45" dirty="0">
                <a:latin typeface="Arial"/>
                <a:cs typeface="Arial"/>
              </a:rPr>
              <a:t>RPC, </a:t>
            </a:r>
            <a:r>
              <a:rPr sz="4100" spc="50" dirty="0">
                <a:latin typeface="Arial"/>
                <a:cs typeface="Arial"/>
              </a:rPr>
              <a:t>often</a:t>
            </a:r>
            <a:r>
              <a:rPr sz="4100" spc="45" dirty="0">
                <a:latin typeface="Arial"/>
                <a:cs typeface="Arial"/>
              </a:rPr>
              <a:t> </a:t>
            </a:r>
            <a:r>
              <a:rPr sz="4100" spc="-85" dirty="0">
                <a:latin typeface="Arial"/>
                <a:cs typeface="Arial"/>
              </a:rPr>
              <a:t>HTTP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1811" y="6204785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4413" y="6123238"/>
            <a:ext cx="46901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Arial"/>
                <a:cs typeface="Arial"/>
              </a:rPr>
              <a:t>Request</a:t>
            </a:r>
            <a:r>
              <a:rPr sz="4100" spc="-80" dirty="0">
                <a:latin typeface="Arial"/>
                <a:cs typeface="Arial"/>
              </a:rPr>
              <a:t> </a:t>
            </a:r>
            <a:r>
              <a:rPr sz="4100" spc="40" dirty="0">
                <a:latin typeface="Arial"/>
                <a:cs typeface="Arial"/>
              </a:rPr>
              <a:t>processing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1811" y="7453449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4413" y="7369274"/>
            <a:ext cx="61055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65" dirty="0">
                <a:latin typeface="Arial"/>
                <a:cs typeface="Arial"/>
              </a:rPr>
              <a:t>Monolith </a:t>
            </a:r>
            <a:r>
              <a:rPr sz="4100" spc="20" dirty="0">
                <a:latin typeface="Arial"/>
                <a:cs typeface="Arial"/>
              </a:rPr>
              <a:t>→</a:t>
            </a:r>
            <a:r>
              <a:rPr sz="4100" spc="-95" dirty="0">
                <a:latin typeface="Arial"/>
                <a:cs typeface="Arial"/>
              </a:rPr>
              <a:t> </a:t>
            </a:r>
            <a:r>
              <a:rPr sz="4100" spc="25" dirty="0">
                <a:latin typeface="Arial"/>
                <a:cs typeface="Arial"/>
              </a:rPr>
              <a:t>microservices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1811" y="8702123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24413" y="8615309"/>
            <a:ext cx="1238948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Arial"/>
                <a:cs typeface="Arial"/>
              </a:rPr>
              <a:t>Ruby </a:t>
            </a:r>
            <a:r>
              <a:rPr sz="4100" spc="45" dirty="0">
                <a:latin typeface="Arial"/>
                <a:cs typeface="Arial"/>
              </a:rPr>
              <a:t>on </a:t>
            </a:r>
            <a:r>
              <a:rPr sz="4100" spc="-30" dirty="0">
                <a:latin typeface="Arial"/>
                <a:cs typeface="Arial"/>
              </a:rPr>
              <a:t>Rails; </a:t>
            </a:r>
            <a:r>
              <a:rPr sz="4100" spc="5" dirty="0">
                <a:latin typeface="Arial"/>
                <a:cs typeface="Arial"/>
              </a:rPr>
              <a:t>Tomcat/Jetty, </a:t>
            </a:r>
            <a:r>
              <a:rPr sz="4100" spc="35" dirty="0">
                <a:latin typeface="Arial"/>
                <a:cs typeface="Arial"/>
              </a:rPr>
              <a:t>Spring </a:t>
            </a:r>
            <a:r>
              <a:rPr sz="4100" spc="85" dirty="0">
                <a:latin typeface="Arial"/>
                <a:cs typeface="Arial"/>
              </a:rPr>
              <a:t>Boot; </a:t>
            </a:r>
            <a:r>
              <a:rPr sz="4100" spc="10" dirty="0">
                <a:latin typeface="Arial"/>
                <a:cs typeface="Arial"/>
              </a:rPr>
              <a:t>Akka,</a:t>
            </a:r>
            <a:r>
              <a:rPr sz="4100" spc="-114" dirty="0">
                <a:latin typeface="Arial"/>
                <a:cs typeface="Arial"/>
              </a:rPr>
              <a:t> </a:t>
            </a:r>
            <a:r>
              <a:rPr sz="4100" spc="-30" dirty="0">
                <a:latin typeface="Arial"/>
                <a:cs typeface="Arial"/>
              </a:rPr>
              <a:t>Play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3398" y="895805"/>
            <a:ext cx="11212224" cy="6460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0967" y="931908"/>
            <a:ext cx="11109609" cy="6355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0966" y="931905"/>
            <a:ext cx="11109960" cy="6356350"/>
          </a:xfrm>
          <a:custGeom>
            <a:avLst/>
            <a:gdLst/>
            <a:ahLst/>
            <a:cxnLst/>
            <a:rect l="l" t="t" r="r" b="b"/>
            <a:pathLst>
              <a:path w="11109960" h="6356350">
                <a:moveTo>
                  <a:pt x="0" y="0"/>
                </a:moveTo>
                <a:lnTo>
                  <a:pt x="11109631" y="0"/>
                </a:lnTo>
                <a:lnTo>
                  <a:pt x="11109631" y="6355830"/>
                </a:lnTo>
                <a:lnTo>
                  <a:pt x="0" y="635583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4492" y="3313317"/>
            <a:ext cx="8816160" cy="7363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01244" y="3350683"/>
            <a:ext cx="8711776" cy="72563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06375" y="3347531"/>
            <a:ext cx="8711565" cy="7259320"/>
          </a:xfrm>
          <a:custGeom>
            <a:avLst/>
            <a:gdLst/>
            <a:ahLst/>
            <a:cxnLst/>
            <a:rect l="l" t="t" r="r" b="b"/>
            <a:pathLst>
              <a:path w="8711565" h="7259320">
                <a:moveTo>
                  <a:pt x="0" y="0"/>
                </a:moveTo>
                <a:lnTo>
                  <a:pt x="0" y="7259265"/>
                </a:lnTo>
                <a:lnTo>
                  <a:pt x="8711452" y="7259265"/>
                </a:lnTo>
                <a:lnTo>
                  <a:pt x="8711452" y="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1266" y="810446"/>
            <a:ext cx="352425" cy="155575"/>
          </a:xfrm>
          <a:custGeom>
            <a:avLst/>
            <a:gdLst/>
            <a:ahLst/>
            <a:cxnLst/>
            <a:rect l="l" t="t" r="r" b="b"/>
            <a:pathLst>
              <a:path w="352425" h="155575">
                <a:moveTo>
                  <a:pt x="0" y="0"/>
                </a:moveTo>
                <a:lnTo>
                  <a:pt x="328060" y="144500"/>
                </a:lnTo>
                <a:lnTo>
                  <a:pt x="352017" y="155052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6276" y="857178"/>
            <a:ext cx="238760" cy="195580"/>
          </a:xfrm>
          <a:custGeom>
            <a:avLst/>
            <a:gdLst/>
            <a:ahLst/>
            <a:cxnLst/>
            <a:rect l="l" t="t" r="r" b="b"/>
            <a:pathLst>
              <a:path w="238759" h="195580">
                <a:moveTo>
                  <a:pt x="86104" y="0"/>
                </a:moveTo>
                <a:lnTo>
                  <a:pt x="0" y="195480"/>
                </a:lnTo>
                <a:lnTo>
                  <a:pt x="238535" y="183837"/>
                </a:lnTo>
                <a:lnTo>
                  <a:pt x="86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1266" y="1815620"/>
            <a:ext cx="352425" cy="155575"/>
          </a:xfrm>
          <a:custGeom>
            <a:avLst/>
            <a:gdLst/>
            <a:ahLst/>
            <a:cxnLst/>
            <a:rect l="l" t="t" r="r" b="b"/>
            <a:pathLst>
              <a:path w="352425" h="155575">
                <a:moveTo>
                  <a:pt x="0" y="0"/>
                </a:moveTo>
                <a:lnTo>
                  <a:pt x="328060" y="144500"/>
                </a:lnTo>
                <a:lnTo>
                  <a:pt x="352017" y="155052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6276" y="1862383"/>
            <a:ext cx="238760" cy="195580"/>
          </a:xfrm>
          <a:custGeom>
            <a:avLst/>
            <a:gdLst/>
            <a:ahLst/>
            <a:cxnLst/>
            <a:rect l="l" t="t" r="r" b="b"/>
            <a:pathLst>
              <a:path w="238759" h="195580">
                <a:moveTo>
                  <a:pt x="86104" y="0"/>
                </a:moveTo>
                <a:lnTo>
                  <a:pt x="0" y="195480"/>
                </a:lnTo>
                <a:lnTo>
                  <a:pt x="238535" y="183837"/>
                </a:lnTo>
                <a:lnTo>
                  <a:pt x="86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1266" y="2360106"/>
            <a:ext cx="352425" cy="155575"/>
          </a:xfrm>
          <a:custGeom>
            <a:avLst/>
            <a:gdLst/>
            <a:ahLst/>
            <a:cxnLst/>
            <a:rect l="l" t="t" r="r" b="b"/>
            <a:pathLst>
              <a:path w="352425" h="155575">
                <a:moveTo>
                  <a:pt x="0" y="0"/>
                </a:moveTo>
                <a:lnTo>
                  <a:pt x="328060" y="144500"/>
                </a:lnTo>
                <a:lnTo>
                  <a:pt x="352017" y="155052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6276" y="2406869"/>
            <a:ext cx="238760" cy="195580"/>
          </a:xfrm>
          <a:custGeom>
            <a:avLst/>
            <a:gdLst/>
            <a:ahLst/>
            <a:cxnLst/>
            <a:rect l="l" t="t" r="r" b="b"/>
            <a:pathLst>
              <a:path w="238759" h="195580">
                <a:moveTo>
                  <a:pt x="86104" y="0"/>
                </a:moveTo>
                <a:lnTo>
                  <a:pt x="0" y="195480"/>
                </a:lnTo>
                <a:lnTo>
                  <a:pt x="238535" y="183837"/>
                </a:lnTo>
                <a:lnTo>
                  <a:pt x="86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1266" y="3361018"/>
            <a:ext cx="352425" cy="155575"/>
          </a:xfrm>
          <a:custGeom>
            <a:avLst/>
            <a:gdLst/>
            <a:ahLst/>
            <a:cxnLst/>
            <a:rect l="l" t="t" r="r" b="b"/>
            <a:pathLst>
              <a:path w="352425" h="155575">
                <a:moveTo>
                  <a:pt x="0" y="0"/>
                </a:moveTo>
                <a:lnTo>
                  <a:pt x="328060" y="144500"/>
                </a:lnTo>
                <a:lnTo>
                  <a:pt x="352017" y="155052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6276" y="3407781"/>
            <a:ext cx="238760" cy="195580"/>
          </a:xfrm>
          <a:custGeom>
            <a:avLst/>
            <a:gdLst/>
            <a:ahLst/>
            <a:cxnLst/>
            <a:rect l="l" t="t" r="r" b="b"/>
            <a:pathLst>
              <a:path w="238759" h="195579">
                <a:moveTo>
                  <a:pt x="86104" y="0"/>
                </a:moveTo>
                <a:lnTo>
                  <a:pt x="0" y="195480"/>
                </a:lnTo>
                <a:lnTo>
                  <a:pt x="238535" y="183847"/>
                </a:lnTo>
                <a:lnTo>
                  <a:pt x="86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1266" y="3865903"/>
            <a:ext cx="352425" cy="155575"/>
          </a:xfrm>
          <a:custGeom>
            <a:avLst/>
            <a:gdLst/>
            <a:ahLst/>
            <a:cxnLst/>
            <a:rect l="l" t="t" r="r" b="b"/>
            <a:pathLst>
              <a:path w="352425" h="155575">
                <a:moveTo>
                  <a:pt x="0" y="0"/>
                </a:moveTo>
                <a:lnTo>
                  <a:pt x="328060" y="144500"/>
                </a:lnTo>
                <a:lnTo>
                  <a:pt x="352017" y="155052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6276" y="3912666"/>
            <a:ext cx="238760" cy="195580"/>
          </a:xfrm>
          <a:custGeom>
            <a:avLst/>
            <a:gdLst/>
            <a:ahLst/>
            <a:cxnLst/>
            <a:rect l="l" t="t" r="r" b="b"/>
            <a:pathLst>
              <a:path w="238759" h="195579">
                <a:moveTo>
                  <a:pt x="86104" y="0"/>
                </a:moveTo>
                <a:lnTo>
                  <a:pt x="0" y="195480"/>
                </a:lnTo>
                <a:lnTo>
                  <a:pt x="238535" y="183837"/>
                </a:lnTo>
                <a:lnTo>
                  <a:pt x="86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1266" y="5772473"/>
            <a:ext cx="352425" cy="155575"/>
          </a:xfrm>
          <a:custGeom>
            <a:avLst/>
            <a:gdLst/>
            <a:ahLst/>
            <a:cxnLst/>
            <a:rect l="l" t="t" r="r" b="b"/>
            <a:pathLst>
              <a:path w="352425" h="155575">
                <a:moveTo>
                  <a:pt x="0" y="0"/>
                </a:moveTo>
                <a:lnTo>
                  <a:pt x="328060" y="144500"/>
                </a:lnTo>
                <a:lnTo>
                  <a:pt x="352017" y="155052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6276" y="5819236"/>
            <a:ext cx="238760" cy="195580"/>
          </a:xfrm>
          <a:custGeom>
            <a:avLst/>
            <a:gdLst/>
            <a:ahLst/>
            <a:cxnLst/>
            <a:rect l="l" t="t" r="r" b="b"/>
            <a:pathLst>
              <a:path w="238759" h="195579">
                <a:moveTo>
                  <a:pt x="86104" y="0"/>
                </a:moveTo>
                <a:lnTo>
                  <a:pt x="0" y="195480"/>
                </a:lnTo>
                <a:lnTo>
                  <a:pt x="238535" y="183837"/>
                </a:lnTo>
                <a:lnTo>
                  <a:pt x="86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1266" y="6734926"/>
            <a:ext cx="352425" cy="155575"/>
          </a:xfrm>
          <a:custGeom>
            <a:avLst/>
            <a:gdLst/>
            <a:ahLst/>
            <a:cxnLst/>
            <a:rect l="l" t="t" r="r" b="b"/>
            <a:pathLst>
              <a:path w="352425" h="155575">
                <a:moveTo>
                  <a:pt x="0" y="0"/>
                </a:moveTo>
                <a:lnTo>
                  <a:pt x="328060" y="144500"/>
                </a:lnTo>
                <a:lnTo>
                  <a:pt x="352017" y="155052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6276" y="6781689"/>
            <a:ext cx="238760" cy="195580"/>
          </a:xfrm>
          <a:custGeom>
            <a:avLst/>
            <a:gdLst/>
            <a:ahLst/>
            <a:cxnLst/>
            <a:rect l="l" t="t" r="r" b="b"/>
            <a:pathLst>
              <a:path w="238759" h="195579">
                <a:moveTo>
                  <a:pt x="86104" y="0"/>
                </a:moveTo>
                <a:lnTo>
                  <a:pt x="0" y="195480"/>
                </a:lnTo>
                <a:lnTo>
                  <a:pt x="238535" y="183847"/>
                </a:lnTo>
                <a:lnTo>
                  <a:pt x="86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6545" y="2228069"/>
            <a:ext cx="6106795" cy="2182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11025"/>
              </a:lnSpc>
              <a:spcBef>
                <a:spcPts val="135"/>
              </a:spcBef>
            </a:pPr>
            <a:r>
              <a:rPr spc="20" dirty="0"/>
              <a:t>USE</a:t>
            </a:r>
            <a:r>
              <a:rPr spc="-630" dirty="0"/>
              <a:t> </a:t>
            </a:r>
            <a:r>
              <a:rPr spc="-575" dirty="0"/>
              <a:t>method</a:t>
            </a:r>
          </a:p>
          <a:p>
            <a:pPr marL="11430" algn="ctr">
              <a:lnSpc>
                <a:spcPts val="5925"/>
              </a:lnSpc>
              <a:tabLst>
                <a:tab pos="2548890" algn="l"/>
              </a:tabLst>
            </a:pPr>
            <a:r>
              <a:rPr sz="4950" b="0" i="1" spc="-20" dirty="0">
                <a:latin typeface="Arial"/>
                <a:cs typeface="Arial"/>
              </a:rPr>
              <a:t>Brendan	</a:t>
            </a:r>
            <a:r>
              <a:rPr sz="4950" b="0" i="1" spc="-25" dirty="0">
                <a:latin typeface="Arial"/>
                <a:cs typeface="Arial"/>
              </a:rPr>
              <a:t>Gregg</a:t>
            </a:r>
            <a:endParaRPr sz="4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09234" y="5159917"/>
            <a:ext cx="7333615" cy="383730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431290" marR="3007360">
              <a:lnSpc>
                <a:spcPts val="6100"/>
              </a:lnSpc>
              <a:spcBef>
                <a:spcPts val="165"/>
              </a:spcBef>
            </a:pPr>
            <a:r>
              <a:rPr sz="4950" b="1" spc="30" dirty="0">
                <a:latin typeface="Arial"/>
                <a:cs typeface="Arial"/>
              </a:rPr>
              <a:t>U</a:t>
            </a:r>
            <a:r>
              <a:rPr sz="4950" spc="30" dirty="0">
                <a:latin typeface="Arial"/>
                <a:cs typeface="Arial"/>
              </a:rPr>
              <a:t>tilization  </a:t>
            </a:r>
            <a:r>
              <a:rPr sz="4950" b="1" spc="-95" dirty="0">
                <a:latin typeface="Arial"/>
                <a:cs typeface="Arial"/>
              </a:rPr>
              <a:t>S</a:t>
            </a:r>
            <a:r>
              <a:rPr sz="4950" spc="25" dirty="0">
                <a:latin typeface="Arial"/>
                <a:cs typeface="Arial"/>
              </a:rPr>
              <a:t>aturation</a:t>
            </a:r>
            <a:endParaRPr sz="4950">
              <a:latin typeface="Arial"/>
              <a:cs typeface="Arial"/>
            </a:endParaRPr>
          </a:p>
          <a:p>
            <a:pPr marL="1431290">
              <a:lnSpc>
                <a:spcPts val="5870"/>
              </a:lnSpc>
              <a:tabLst>
                <a:tab pos="2990215" algn="l"/>
                <a:tab pos="4759325" algn="l"/>
              </a:tabLst>
            </a:pPr>
            <a:r>
              <a:rPr sz="4950" b="1" spc="-25" dirty="0">
                <a:latin typeface="Arial"/>
                <a:cs typeface="Arial"/>
              </a:rPr>
              <a:t>E</a:t>
            </a:r>
            <a:r>
              <a:rPr sz="4950" spc="-25" dirty="0">
                <a:latin typeface="Arial"/>
                <a:cs typeface="Arial"/>
              </a:rPr>
              <a:t>rror	</a:t>
            </a:r>
            <a:r>
              <a:rPr sz="4950" spc="85" dirty="0">
                <a:latin typeface="Arial"/>
                <a:cs typeface="Arial"/>
              </a:rPr>
              <a:t>count	</a:t>
            </a:r>
            <a:r>
              <a:rPr sz="4950" spc="-125" dirty="0">
                <a:latin typeface="Arial"/>
                <a:cs typeface="Arial"/>
              </a:rPr>
              <a:t>(rate)</a:t>
            </a:r>
            <a:endParaRPr sz="4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117600" algn="l"/>
                <a:tab pos="4037965" algn="l"/>
                <a:tab pos="5260340" algn="l"/>
              </a:tabLst>
            </a:pPr>
            <a:r>
              <a:rPr sz="4950" spc="-35" dirty="0">
                <a:latin typeface="Arial"/>
                <a:cs typeface="Arial"/>
              </a:rPr>
              <a:t>For	</a:t>
            </a:r>
            <a:r>
              <a:rPr sz="4950" spc="-95" dirty="0">
                <a:latin typeface="Arial"/>
                <a:cs typeface="Arial"/>
              </a:rPr>
              <a:t>r</a:t>
            </a:r>
            <a:r>
              <a:rPr sz="4950" spc="-5" dirty="0">
                <a:latin typeface="Arial"/>
                <a:cs typeface="Arial"/>
              </a:rPr>
              <a:t>esou</a:t>
            </a:r>
            <a:r>
              <a:rPr sz="4950" spc="-95" dirty="0">
                <a:latin typeface="Arial"/>
                <a:cs typeface="Arial"/>
              </a:rPr>
              <a:t>r</a:t>
            </a:r>
            <a:r>
              <a:rPr sz="4950" spc="25" dirty="0">
                <a:latin typeface="Arial"/>
                <a:cs typeface="Arial"/>
              </a:rPr>
              <a:t>ces</a:t>
            </a:r>
            <a:r>
              <a:rPr sz="4950" dirty="0">
                <a:latin typeface="Arial"/>
                <a:cs typeface="Arial"/>
              </a:rPr>
              <a:t>	</a:t>
            </a:r>
            <a:r>
              <a:rPr sz="4950" spc="-5" dirty="0">
                <a:latin typeface="Arial"/>
                <a:cs typeface="Arial"/>
              </a:rPr>
              <a:t>e.g.</a:t>
            </a:r>
            <a:r>
              <a:rPr sz="4950" dirty="0">
                <a:latin typeface="Arial"/>
                <a:cs typeface="Arial"/>
              </a:rPr>
              <a:t>	</a:t>
            </a:r>
            <a:r>
              <a:rPr sz="4950" spc="-5" dirty="0">
                <a:latin typeface="Arial"/>
                <a:cs typeface="Arial"/>
              </a:rPr>
              <a:t>queues</a:t>
            </a:r>
            <a:endParaRPr sz="4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57628" y="2228069"/>
            <a:ext cx="6149340" cy="2182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11025"/>
              </a:lnSpc>
              <a:spcBef>
                <a:spcPts val="135"/>
              </a:spcBef>
            </a:pPr>
            <a:r>
              <a:rPr sz="9200" b="1" spc="-65" dirty="0">
                <a:latin typeface="Trebuchet MS"/>
                <a:cs typeface="Trebuchet MS"/>
              </a:rPr>
              <a:t>RED</a:t>
            </a:r>
            <a:r>
              <a:rPr sz="9200" b="1" spc="-630" dirty="0">
                <a:latin typeface="Trebuchet MS"/>
                <a:cs typeface="Trebuchet MS"/>
              </a:rPr>
              <a:t> </a:t>
            </a:r>
            <a:r>
              <a:rPr sz="9200" b="1" spc="-575" dirty="0">
                <a:latin typeface="Trebuchet MS"/>
                <a:cs typeface="Trebuchet MS"/>
              </a:rPr>
              <a:t>method</a:t>
            </a:r>
            <a:endParaRPr sz="9200">
              <a:latin typeface="Trebuchet MS"/>
              <a:cs typeface="Trebuchet MS"/>
            </a:endParaRPr>
          </a:p>
          <a:p>
            <a:pPr algn="ctr">
              <a:lnSpc>
                <a:spcPts val="5925"/>
              </a:lnSpc>
              <a:tabLst>
                <a:tab pos="1360805" algn="l"/>
              </a:tabLst>
            </a:pPr>
            <a:r>
              <a:rPr sz="4950" i="1" spc="-190" dirty="0">
                <a:latin typeface="Arial"/>
                <a:cs typeface="Arial"/>
              </a:rPr>
              <a:t>Tom	</a:t>
            </a:r>
            <a:r>
              <a:rPr sz="4950" i="1" spc="-50" dirty="0">
                <a:latin typeface="Arial"/>
                <a:cs typeface="Arial"/>
              </a:rPr>
              <a:t>Wilkie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30493" y="5159917"/>
            <a:ext cx="5739130" cy="383730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6100"/>
              </a:lnSpc>
              <a:spcBef>
                <a:spcPts val="165"/>
              </a:spcBef>
              <a:tabLst>
                <a:tab pos="1570990" algn="l"/>
                <a:tab pos="2549525" algn="l"/>
                <a:tab pos="3340100" algn="l"/>
                <a:tab pos="4318635" algn="l"/>
              </a:tabLst>
            </a:pPr>
            <a:r>
              <a:rPr sz="4950" b="1" spc="-5" dirty="0">
                <a:latin typeface="Arial"/>
                <a:cs typeface="Arial"/>
              </a:rPr>
              <a:t>R</a:t>
            </a:r>
            <a:r>
              <a:rPr sz="4950" spc="25" dirty="0">
                <a:latin typeface="Arial"/>
                <a:cs typeface="Arial"/>
              </a:rPr>
              <a:t>equest	</a:t>
            </a:r>
            <a:r>
              <a:rPr sz="4950" spc="85" dirty="0">
                <a:latin typeface="Arial"/>
                <a:cs typeface="Arial"/>
              </a:rPr>
              <a:t>count	</a:t>
            </a:r>
            <a:r>
              <a:rPr sz="4950" spc="-114" dirty="0">
                <a:latin typeface="Arial"/>
                <a:cs typeface="Arial"/>
              </a:rPr>
              <a:t>(rate)  </a:t>
            </a:r>
            <a:r>
              <a:rPr sz="4950" b="1" spc="-25" dirty="0">
                <a:latin typeface="Arial"/>
                <a:cs typeface="Arial"/>
              </a:rPr>
              <a:t>E</a:t>
            </a:r>
            <a:r>
              <a:rPr sz="4950" spc="-25" dirty="0">
                <a:latin typeface="Arial"/>
                <a:cs typeface="Arial"/>
              </a:rPr>
              <a:t>rror	</a:t>
            </a:r>
            <a:r>
              <a:rPr sz="4950" spc="85" dirty="0">
                <a:latin typeface="Arial"/>
                <a:cs typeface="Arial"/>
              </a:rPr>
              <a:t>count	</a:t>
            </a:r>
            <a:r>
              <a:rPr sz="4950" spc="-125" dirty="0">
                <a:latin typeface="Arial"/>
                <a:cs typeface="Arial"/>
              </a:rPr>
              <a:t>(rate)  </a:t>
            </a:r>
            <a:r>
              <a:rPr sz="4950" b="1" spc="30" dirty="0">
                <a:latin typeface="Arial"/>
                <a:cs typeface="Arial"/>
              </a:rPr>
              <a:t>D</a:t>
            </a:r>
            <a:r>
              <a:rPr sz="4950" spc="30" dirty="0">
                <a:latin typeface="Arial"/>
                <a:cs typeface="Arial"/>
              </a:rPr>
              <a:t>uration</a:t>
            </a:r>
            <a:endParaRPr sz="4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950">
              <a:latin typeface="Times New Roman"/>
              <a:cs typeface="Times New Roman"/>
            </a:endParaRPr>
          </a:p>
          <a:p>
            <a:pPr marL="41910">
              <a:lnSpc>
                <a:spcPct val="100000"/>
              </a:lnSpc>
              <a:spcBef>
                <a:spcPts val="5"/>
              </a:spcBef>
              <a:tabLst>
                <a:tab pos="1147445" algn="l"/>
                <a:tab pos="2369185" algn="l"/>
              </a:tabLst>
            </a:pPr>
            <a:r>
              <a:rPr sz="4950" spc="-35" dirty="0">
                <a:latin typeface="Arial"/>
                <a:cs typeface="Arial"/>
              </a:rPr>
              <a:t>For	</a:t>
            </a:r>
            <a:r>
              <a:rPr sz="4950" spc="-5" dirty="0">
                <a:latin typeface="Arial"/>
                <a:cs typeface="Arial"/>
              </a:rPr>
              <a:t>e.g.	</a:t>
            </a:r>
            <a:r>
              <a:rPr sz="4950" spc="55" dirty="0">
                <a:latin typeface="Arial"/>
                <a:cs typeface="Arial"/>
              </a:rPr>
              <a:t>endpoints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0075" y="2575740"/>
            <a:ext cx="6450441" cy="6680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83279" y="4171418"/>
            <a:ext cx="2459355" cy="2312670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95"/>
              </a:spcBef>
            </a:pPr>
            <a:r>
              <a:rPr spc="-495" dirty="0"/>
              <a:t>C</a:t>
            </a:r>
            <a:r>
              <a:rPr spc="-605" dirty="0"/>
              <a:t>ode</a:t>
            </a:r>
          </a:p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3700" b="0" spc="5" dirty="0">
                <a:latin typeface="Arial"/>
                <a:cs typeface="Arial"/>
              </a:rPr>
              <a:t>03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9881" y="4887674"/>
            <a:ext cx="400113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L</a:t>
            </a:r>
            <a:r>
              <a:rPr spc="-220" dirty="0"/>
              <a:t>ogg</a:t>
            </a:r>
            <a:r>
              <a:rPr spc="-130" dirty="0"/>
              <a:t>i</a:t>
            </a:r>
            <a:r>
              <a:rPr spc="-480" dirty="0"/>
              <a:t>n</a:t>
            </a:r>
            <a:r>
              <a:rPr spc="175" dirty="0"/>
              <a:t>g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82153" y="9950026"/>
            <a:ext cx="23291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75" dirty="0">
                <a:latin typeface="Arial"/>
                <a:cs typeface="Arial"/>
              </a:rPr>
              <a:t>Observability</a:t>
            </a:r>
            <a:endParaRPr sz="3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25200" y="613175"/>
            <a:ext cx="13653769" cy="10082530"/>
          </a:xfrm>
          <a:custGeom>
            <a:avLst/>
            <a:gdLst/>
            <a:ahLst/>
            <a:cxnLst/>
            <a:rect l="l" t="t" r="r" b="b"/>
            <a:pathLst>
              <a:path w="13653769" h="10082530">
                <a:moveTo>
                  <a:pt x="0" y="0"/>
                </a:moveTo>
                <a:lnTo>
                  <a:pt x="13653720" y="0"/>
                </a:lnTo>
                <a:lnTo>
                  <a:pt x="13653720" y="10082153"/>
                </a:lnTo>
                <a:lnTo>
                  <a:pt x="0" y="10082153"/>
                </a:lnTo>
                <a:lnTo>
                  <a:pt x="0" y="0"/>
                </a:lnTo>
                <a:close/>
              </a:path>
            </a:pathLst>
          </a:custGeom>
          <a:ln w="31412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66545" y="6921056"/>
            <a:ext cx="2668191" cy="15304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03193" y="6936762"/>
            <a:ext cx="2595245" cy="1457325"/>
          </a:xfrm>
          <a:prstGeom prst="rect">
            <a:avLst/>
          </a:prstGeom>
          <a:solidFill>
            <a:srgbClr val="FFFFFF">
              <a:alpha val="9999"/>
            </a:srgbClr>
          </a:solidFill>
          <a:ln w="10470">
            <a:solidFill>
              <a:srgbClr val="000000"/>
            </a:solidFill>
          </a:ln>
        </p:spPr>
        <p:txBody>
          <a:bodyPr vert="horz" wrap="square" lIns="0" tIns="151130" rIns="0" bIns="0" rtlCol="0">
            <a:spAutoFit/>
          </a:bodyPr>
          <a:lstStyle/>
          <a:p>
            <a:pPr marL="120650" marR="120650" indent="6350" algn="ctr">
              <a:lnSpc>
                <a:spcPct val="101000"/>
              </a:lnSpc>
              <a:spcBef>
                <a:spcPts val="1190"/>
              </a:spcBef>
            </a:pPr>
            <a:r>
              <a:rPr sz="2450" spc="35" dirty="0">
                <a:latin typeface="Arial"/>
                <a:cs typeface="Arial"/>
              </a:rPr>
              <a:t>Application  metrics  </a:t>
            </a:r>
            <a:r>
              <a:rPr sz="2450" dirty="0">
                <a:latin typeface="Arial"/>
                <a:cs typeface="Arial"/>
              </a:rPr>
              <a:t>(instrumentation)</a:t>
            </a:r>
            <a:endParaRPr sz="2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02659" y="5050568"/>
            <a:ext cx="2436198" cy="1120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39307" y="5066275"/>
            <a:ext cx="2363470" cy="1047115"/>
          </a:xfrm>
          <a:prstGeom prst="rect">
            <a:avLst/>
          </a:prstGeom>
          <a:solidFill>
            <a:srgbClr val="FFFFFF"/>
          </a:solidFill>
          <a:ln w="10470">
            <a:solidFill>
              <a:srgbClr val="000000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662305" marR="387985" indent="-272415">
              <a:lnSpc>
                <a:spcPct val="101000"/>
              </a:lnSpc>
              <a:spcBef>
                <a:spcPts val="1075"/>
              </a:spcBef>
            </a:pPr>
            <a:r>
              <a:rPr sz="2450" spc="35" dirty="0">
                <a:latin typeface="Arial"/>
                <a:cs typeface="Arial"/>
              </a:rPr>
              <a:t>Application  logging</a:t>
            </a:r>
            <a:endParaRPr sz="2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03124" y="3180081"/>
            <a:ext cx="1646305" cy="11203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39772" y="3195787"/>
            <a:ext cx="1573530" cy="1047115"/>
          </a:xfrm>
          <a:prstGeom prst="rect">
            <a:avLst/>
          </a:prstGeom>
          <a:solidFill>
            <a:srgbClr val="FFFFFF"/>
          </a:solidFill>
          <a:ln w="10470">
            <a:solidFill>
              <a:srgbClr val="000000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marL="271780" marR="257810" indent="146050">
              <a:lnSpc>
                <a:spcPct val="101000"/>
              </a:lnSpc>
              <a:spcBef>
                <a:spcPts val="1045"/>
              </a:spcBef>
            </a:pPr>
            <a:r>
              <a:rPr sz="2450" spc="35" dirty="0">
                <a:latin typeface="Arial"/>
                <a:cs typeface="Arial"/>
              </a:rPr>
              <a:t>Audit  logging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50830" y="1359445"/>
            <a:ext cx="2115118" cy="1120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87479" y="1375151"/>
            <a:ext cx="2042160" cy="1047115"/>
          </a:xfrm>
          <a:prstGeom prst="rect">
            <a:avLst/>
          </a:prstGeom>
          <a:solidFill>
            <a:srgbClr val="FFFFFF">
              <a:alpha val="9999"/>
            </a:srgbClr>
          </a:solidFill>
          <a:ln w="10470">
            <a:solidFill>
              <a:srgbClr val="000000"/>
            </a:solidFill>
          </a:ln>
        </p:spPr>
        <p:txBody>
          <a:bodyPr vert="horz" wrap="square" lIns="0" tIns="131445" rIns="0" bIns="0" rtlCol="0">
            <a:spAutoFit/>
          </a:bodyPr>
          <a:lstStyle/>
          <a:p>
            <a:pPr marL="460375" marR="307340" indent="-136525">
              <a:lnSpc>
                <a:spcPct val="101000"/>
              </a:lnSpc>
              <a:spcBef>
                <a:spcPts val="1035"/>
              </a:spcBef>
            </a:pPr>
            <a:r>
              <a:rPr sz="2450" spc="25" dirty="0">
                <a:latin typeface="Arial"/>
                <a:cs typeface="Arial"/>
              </a:rPr>
              <a:t>Exception  </a:t>
            </a:r>
            <a:r>
              <a:rPr sz="2450" spc="35" dirty="0">
                <a:latin typeface="Arial"/>
                <a:cs typeface="Arial"/>
              </a:rPr>
              <a:t>tracking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11511" y="9080508"/>
            <a:ext cx="2217859" cy="11203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48159" y="9096215"/>
            <a:ext cx="2145030" cy="1047115"/>
          </a:xfrm>
          <a:prstGeom prst="rect">
            <a:avLst/>
          </a:prstGeom>
          <a:solidFill>
            <a:srgbClr val="FFFFFF">
              <a:alpha val="9999"/>
            </a:srgbClr>
          </a:solidFill>
          <a:ln w="10470">
            <a:solidFill>
              <a:srgbClr val="000000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589915" marR="292735" indent="-283210">
              <a:lnSpc>
                <a:spcPct val="101000"/>
              </a:lnSpc>
              <a:spcBef>
                <a:spcPts val="1005"/>
              </a:spcBef>
            </a:pPr>
            <a:r>
              <a:rPr sz="2450" spc="30" dirty="0">
                <a:latin typeface="Arial"/>
                <a:cs typeface="Arial"/>
              </a:rPr>
              <a:t>Distributed  </a:t>
            </a:r>
            <a:r>
              <a:rPr sz="2450" spc="35" dirty="0">
                <a:latin typeface="Arial"/>
                <a:cs typeface="Arial"/>
              </a:rPr>
              <a:t>tracing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665643" y="6998401"/>
            <a:ext cx="1766469" cy="719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702291" y="7014100"/>
            <a:ext cx="1693545" cy="646430"/>
          </a:xfrm>
          <a:prstGeom prst="rect">
            <a:avLst/>
          </a:prstGeom>
          <a:solidFill>
            <a:srgbClr val="FFFFFF">
              <a:alpha val="9999"/>
            </a:srgbClr>
          </a:solidFill>
          <a:ln w="10470">
            <a:solidFill>
              <a:srgbClr val="000000"/>
            </a:solidFill>
          </a:ln>
        </p:spPr>
        <p:txBody>
          <a:bodyPr vert="horz" wrap="square" lIns="0" tIns="129539" rIns="0" bIns="0" rtlCol="0">
            <a:spAutoFit/>
          </a:bodyPr>
          <a:lstStyle/>
          <a:p>
            <a:pPr marL="490855">
              <a:lnSpc>
                <a:spcPct val="100000"/>
              </a:lnSpc>
              <a:spcBef>
                <a:spcPts val="1019"/>
              </a:spcBef>
            </a:pPr>
            <a:r>
              <a:rPr sz="2450" dirty="0">
                <a:latin typeface="Arial"/>
                <a:cs typeface="Arial"/>
              </a:rPr>
              <a:t>Push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488057" y="8752264"/>
            <a:ext cx="1766469" cy="719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524705" y="8767974"/>
            <a:ext cx="1693545" cy="646430"/>
          </a:xfrm>
          <a:prstGeom prst="rect">
            <a:avLst/>
          </a:prstGeom>
          <a:solidFill>
            <a:srgbClr val="FFFFFF">
              <a:alpha val="9999"/>
            </a:srgbClr>
          </a:solidFill>
          <a:ln w="10470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sz="2450" spc="-5" dirty="0">
                <a:latin typeface="Arial"/>
                <a:cs typeface="Arial"/>
              </a:rPr>
              <a:t>Pull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420183" y="7819444"/>
            <a:ext cx="80010" cy="789305"/>
          </a:xfrm>
          <a:custGeom>
            <a:avLst/>
            <a:gdLst/>
            <a:ahLst/>
            <a:cxnLst/>
            <a:rect l="l" t="t" r="r" b="b"/>
            <a:pathLst>
              <a:path w="80009" h="789304">
                <a:moveTo>
                  <a:pt x="0" y="789118"/>
                </a:moveTo>
                <a:lnTo>
                  <a:pt x="7154" y="718452"/>
                </a:lnTo>
                <a:lnTo>
                  <a:pt x="12199" y="668622"/>
                </a:lnTo>
                <a:lnTo>
                  <a:pt x="17244" y="618792"/>
                </a:lnTo>
                <a:lnTo>
                  <a:pt x="22289" y="568962"/>
                </a:lnTo>
                <a:lnTo>
                  <a:pt x="27333" y="519133"/>
                </a:lnTo>
                <a:lnTo>
                  <a:pt x="32378" y="469303"/>
                </a:lnTo>
                <a:lnTo>
                  <a:pt x="37423" y="419474"/>
                </a:lnTo>
                <a:lnTo>
                  <a:pt x="42468" y="369645"/>
                </a:lnTo>
                <a:lnTo>
                  <a:pt x="47513" y="319815"/>
                </a:lnTo>
                <a:lnTo>
                  <a:pt x="52558" y="269986"/>
                </a:lnTo>
                <a:lnTo>
                  <a:pt x="57602" y="220157"/>
                </a:lnTo>
                <a:lnTo>
                  <a:pt x="62647" y="170328"/>
                </a:lnTo>
                <a:lnTo>
                  <a:pt x="67692" y="120499"/>
                </a:lnTo>
                <a:lnTo>
                  <a:pt x="72737" y="70670"/>
                </a:lnTo>
                <a:lnTo>
                  <a:pt x="77782" y="20841"/>
                </a:lnTo>
                <a:lnTo>
                  <a:pt x="79892" y="0"/>
                </a:lnTo>
              </a:path>
            </a:pathLst>
          </a:custGeom>
          <a:ln w="41883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10437" y="7665263"/>
            <a:ext cx="175260" cy="184150"/>
          </a:xfrm>
          <a:custGeom>
            <a:avLst/>
            <a:gdLst/>
            <a:ahLst/>
            <a:cxnLst/>
            <a:rect l="l" t="t" r="r" b="b"/>
            <a:pathLst>
              <a:path w="175259" h="184150">
                <a:moveTo>
                  <a:pt x="105232" y="0"/>
                </a:moveTo>
                <a:lnTo>
                  <a:pt x="0" y="166152"/>
                </a:lnTo>
                <a:lnTo>
                  <a:pt x="174968" y="183868"/>
                </a:lnTo>
                <a:lnTo>
                  <a:pt x="105232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334733" y="8578869"/>
            <a:ext cx="175260" cy="184150"/>
          </a:xfrm>
          <a:custGeom>
            <a:avLst/>
            <a:gdLst/>
            <a:ahLst/>
            <a:cxnLst/>
            <a:rect l="l" t="t" r="r" b="b"/>
            <a:pathLst>
              <a:path w="175259" h="184150">
                <a:moveTo>
                  <a:pt x="0" y="0"/>
                </a:moveTo>
                <a:lnTo>
                  <a:pt x="69840" y="183868"/>
                </a:lnTo>
                <a:lnTo>
                  <a:pt x="175073" y="17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17933" y="1756067"/>
            <a:ext cx="2919730" cy="1544955"/>
          </a:xfrm>
          <a:custGeom>
            <a:avLst/>
            <a:gdLst/>
            <a:ahLst/>
            <a:cxnLst/>
            <a:rect l="l" t="t" r="r" b="b"/>
            <a:pathLst>
              <a:path w="2919729" h="1544954">
                <a:moveTo>
                  <a:pt x="2919638" y="0"/>
                </a:moveTo>
                <a:lnTo>
                  <a:pt x="2856490" y="33404"/>
                </a:lnTo>
                <a:lnTo>
                  <a:pt x="2811855" y="57016"/>
                </a:lnTo>
                <a:lnTo>
                  <a:pt x="2767220" y="80628"/>
                </a:lnTo>
                <a:lnTo>
                  <a:pt x="2722585" y="104240"/>
                </a:lnTo>
                <a:lnTo>
                  <a:pt x="2677950" y="127852"/>
                </a:lnTo>
                <a:lnTo>
                  <a:pt x="2633315" y="151463"/>
                </a:lnTo>
                <a:lnTo>
                  <a:pt x="2588681" y="175075"/>
                </a:lnTo>
                <a:lnTo>
                  <a:pt x="2544046" y="198687"/>
                </a:lnTo>
                <a:lnTo>
                  <a:pt x="2499412" y="222298"/>
                </a:lnTo>
                <a:lnTo>
                  <a:pt x="2454777" y="245910"/>
                </a:lnTo>
                <a:lnTo>
                  <a:pt x="2410143" y="269521"/>
                </a:lnTo>
                <a:lnTo>
                  <a:pt x="2365509" y="293132"/>
                </a:lnTo>
                <a:lnTo>
                  <a:pt x="2320875" y="316744"/>
                </a:lnTo>
                <a:lnTo>
                  <a:pt x="2276241" y="340355"/>
                </a:lnTo>
                <a:lnTo>
                  <a:pt x="2231607" y="363966"/>
                </a:lnTo>
                <a:lnTo>
                  <a:pt x="2186973" y="387577"/>
                </a:lnTo>
                <a:lnTo>
                  <a:pt x="2142340" y="411189"/>
                </a:lnTo>
                <a:lnTo>
                  <a:pt x="2097706" y="434800"/>
                </a:lnTo>
                <a:lnTo>
                  <a:pt x="2053073" y="458411"/>
                </a:lnTo>
                <a:lnTo>
                  <a:pt x="2008439" y="482022"/>
                </a:lnTo>
                <a:lnTo>
                  <a:pt x="1963806" y="505633"/>
                </a:lnTo>
                <a:lnTo>
                  <a:pt x="1919173" y="529244"/>
                </a:lnTo>
                <a:lnTo>
                  <a:pt x="1874540" y="552854"/>
                </a:lnTo>
                <a:lnTo>
                  <a:pt x="1829907" y="576465"/>
                </a:lnTo>
                <a:lnTo>
                  <a:pt x="1785274" y="600076"/>
                </a:lnTo>
                <a:lnTo>
                  <a:pt x="1740641" y="623687"/>
                </a:lnTo>
                <a:lnTo>
                  <a:pt x="1696008" y="647297"/>
                </a:lnTo>
                <a:lnTo>
                  <a:pt x="1651375" y="670908"/>
                </a:lnTo>
                <a:lnTo>
                  <a:pt x="1606743" y="694519"/>
                </a:lnTo>
                <a:lnTo>
                  <a:pt x="1562110" y="718129"/>
                </a:lnTo>
                <a:lnTo>
                  <a:pt x="1517478" y="741740"/>
                </a:lnTo>
                <a:lnTo>
                  <a:pt x="1472845" y="765350"/>
                </a:lnTo>
                <a:lnTo>
                  <a:pt x="1428213" y="788961"/>
                </a:lnTo>
                <a:lnTo>
                  <a:pt x="1383580" y="812571"/>
                </a:lnTo>
                <a:lnTo>
                  <a:pt x="1338948" y="836181"/>
                </a:lnTo>
                <a:lnTo>
                  <a:pt x="1294316" y="859792"/>
                </a:lnTo>
                <a:lnTo>
                  <a:pt x="1249684" y="883402"/>
                </a:lnTo>
                <a:lnTo>
                  <a:pt x="1205052" y="907012"/>
                </a:lnTo>
                <a:lnTo>
                  <a:pt x="1160420" y="930623"/>
                </a:lnTo>
                <a:lnTo>
                  <a:pt x="1115788" y="954233"/>
                </a:lnTo>
                <a:lnTo>
                  <a:pt x="1071156" y="977843"/>
                </a:lnTo>
                <a:lnTo>
                  <a:pt x="1026524" y="1001453"/>
                </a:lnTo>
                <a:lnTo>
                  <a:pt x="981892" y="1025063"/>
                </a:lnTo>
                <a:lnTo>
                  <a:pt x="937260" y="1048673"/>
                </a:lnTo>
                <a:lnTo>
                  <a:pt x="892628" y="1072284"/>
                </a:lnTo>
                <a:lnTo>
                  <a:pt x="847997" y="1095894"/>
                </a:lnTo>
                <a:lnTo>
                  <a:pt x="803365" y="1119504"/>
                </a:lnTo>
                <a:lnTo>
                  <a:pt x="758733" y="1143114"/>
                </a:lnTo>
                <a:lnTo>
                  <a:pt x="714102" y="1166724"/>
                </a:lnTo>
                <a:lnTo>
                  <a:pt x="669470" y="1190334"/>
                </a:lnTo>
                <a:lnTo>
                  <a:pt x="624839" y="1213944"/>
                </a:lnTo>
                <a:lnTo>
                  <a:pt x="580207" y="1237554"/>
                </a:lnTo>
                <a:lnTo>
                  <a:pt x="535576" y="1261163"/>
                </a:lnTo>
                <a:lnTo>
                  <a:pt x="490944" y="1284773"/>
                </a:lnTo>
                <a:lnTo>
                  <a:pt x="446313" y="1308383"/>
                </a:lnTo>
                <a:lnTo>
                  <a:pt x="401682" y="1331993"/>
                </a:lnTo>
                <a:lnTo>
                  <a:pt x="357050" y="1355603"/>
                </a:lnTo>
                <a:lnTo>
                  <a:pt x="312419" y="1379213"/>
                </a:lnTo>
                <a:lnTo>
                  <a:pt x="267787" y="1402823"/>
                </a:lnTo>
                <a:lnTo>
                  <a:pt x="223156" y="1426432"/>
                </a:lnTo>
                <a:lnTo>
                  <a:pt x="178525" y="1450042"/>
                </a:lnTo>
                <a:lnTo>
                  <a:pt x="133893" y="1473652"/>
                </a:lnTo>
                <a:lnTo>
                  <a:pt x="89262" y="1497262"/>
                </a:lnTo>
                <a:lnTo>
                  <a:pt x="44631" y="1520872"/>
                </a:lnTo>
                <a:lnTo>
                  <a:pt x="0" y="154448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77888" y="1683603"/>
            <a:ext cx="196850" cy="160020"/>
          </a:xfrm>
          <a:custGeom>
            <a:avLst/>
            <a:gdLst/>
            <a:ahLst/>
            <a:cxnLst/>
            <a:rect l="l" t="t" r="r" b="b"/>
            <a:pathLst>
              <a:path w="196850" h="160019">
                <a:moveTo>
                  <a:pt x="196643" y="0"/>
                </a:moveTo>
                <a:lnTo>
                  <a:pt x="0" y="4512"/>
                </a:lnTo>
                <a:lnTo>
                  <a:pt x="82301" y="160005"/>
                </a:lnTo>
                <a:lnTo>
                  <a:pt x="1966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03250" y="7418696"/>
            <a:ext cx="1739900" cy="141605"/>
          </a:xfrm>
          <a:custGeom>
            <a:avLst/>
            <a:gdLst/>
            <a:ahLst/>
            <a:cxnLst/>
            <a:rect l="l" t="t" r="r" b="b"/>
            <a:pathLst>
              <a:path w="1739900" h="141604">
                <a:moveTo>
                  <a:pt x="1739329" y="0"/>
                </a:moveTo>
                <a:lnTo>
                  <a:pt x="1667917" y="5790"/>
                </a:lnTo>
                <a:lnTo>
                  <a:pt x="1617374" y="9888"/>
                </a:lnTo>
                <a:lnTo>
                  <a:pt x="1566831" y="13986"/>
                </a:lnTo>
                <a:lnTo>
                  <a:pt x="1516288" y="18084"/>
                </a:lnTo>
                <a:lnTo>
                  <a:pt x="1465745" y="22183"/>
                </a:lnTo>
                <a:lnTo>
                  <a:pt x="1415202" y="26281"/>
                </a:lnTo>
                <a:lnTo>
                  <a:pt x="1364659" y="30379"/>
                </a:lnTo>
                <a:lnTo>
                  <a:pt x="1314116" y="34477"/>
                </a:lnTo>
                <a:lnTo>
                  <a:pt x="1263573" y="38575"/>
                </a:lnTo>
                <a:lnTo>
                  <a:pt x="1213030" y="42673"/>
                </a:lnTo>
                <a:lnTo>
                  <a:pt x="1162487" y="46771"/>
                </a:lnTo>
                <a:lnTo>
                  <a:pt x="1111944" y="50870"/>
                </a:lnTo>
                <a:lnTo>
                  <a:pt x="1061401" y="54968"/>
                </a:lnTo>
                <a:lnTo>
                  <a:pt x="1010858" y="59066"/>
                </a:lnTo>
                <a:lnTo>
                  <a:pt x="960315" y="63164"/>
                </a:lnTo>
                <a:lnTo>
                  <a:pt x="909772" y="67262"/>
                </a:lnTo>
                <a:lnTo>
                  <a:pt x="859229" y="71360"/>
                </a:lnTo>
                <a:lnTo>
                  <a:pt x="808686" y="75458"/>
                </a:lnTo>
                <a:lnTo>
                  <a:pt x="758143" y="79556"/>
                </a:lnTo>
                <a:lnTo>
                  <a:pt x="707600" y="83655"/>
                </a:lnTo>
                <a:lnTo>
                  <a:pt x="657057" y="87753"/>
                </a:lnTo>
                <a:lnTo>
                  <a:pt x="606514" y="91851"/>
                </a:lnTo>
                <a:lnTo>
                  <a:pt x="555971" y="95949"/>
                </a:lnTo>
                <a:lnTo>
                  <a:pt x="505428" y="100047"/>
                </a:lnTo>
                <a:lnTo>
                  <a:pt x="454885" y="104145"/>
                </a:lnTo>
                <a:lnTo>
                  <a:pt x="404342" y="108243"/>
                </a:lnTo>
                <a:lnTo>
                  <a:pt x="353799" y="112341"/>
                </a:lnTo>
                <a:lnTo>
                  <a:pt x="303257" y="116439"/>
                </a:lnTo>
                <a:lnTo>
                  <a:pt x="252714" y="120537"/>
                </a:lnTo>
                <a:lnTo>
                  <a:pt x="202171" y="124636"/>
                </a:lnTo>
                <a:lnTo>
                  <a:pt x="151628" y="128734"/>
                </a:lnTo>
                <a:lnTo>
                  <a:pt x="101085" y="132832"/>
                </a:lnTo>
                <a:lnTo>
                  <a:pt x="50542" y="136930"/>
                </a:lnTo>
                <a:lnTo>
                  <a:pt x="0" y="141028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514653" y="7332719"/>
            <a:ext cx="182880" cy="175895"/>
          </a:xfrm>
          <a:custGeom>
            <a:avLst/>
            <a:gdLst/>
            <a:ahLst/>
            <a:cxnLst/>
            <a:rect l="l" t="t" r="r" b="b"/>
            <a:pathLst>
              <a:path w="182879" h="175895">
                <a:moveTo>
                  <a:pt x="0" y="0"/>
                </a:moveTo>
                <a:lnTo>
                  <a:pt x="14135" y="175334"/>
                </a:lnTo>
                <a:lnTo>
                  <a:pt x="182402" y="7345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03250" y="8145112"/>
            <a:ext cx="1570990" cy="579120"/>
          </a:xfrm>
          <a:custGeom>
            <a:avLst/>
            <a:gdLst/>
            <a:ahLst/>
            <a:cxnLst/>
            <a:rect l="l" t="t" r="r" b="b"/>
            <a:pathLst>
              <a:path w="1570990" h="579120">
                <a:moveTo>
                  <a:pt x="1570810" y="578559"/>
                </a:moveTo>
                <a:lnTo>
                  <a:pt x="1551156" y="571320"/>
                </a:lnTo>
                <a:lnTo>
                  <a:pt x="1504150" y="554007"/>
                </a:lnTo>
                <a:lnTo>
                  <a:pt x="1457143" y="536693"/>
                </a:lnTo>
                <a:lnTo>
                  <a:pt x="1410136" y="519380"/>
                </a:lnTo>
                <a:lnTo>
                  <a:pt x="1363130" y="502067"/>
                </a:lnTo>
                <a:lnTo>
                  <a:pt x="1316124" y="484753"/>
                </a:lnTo>
                <a:lnTo>
                  <a:pt x="1269118" y="467440"/>
                </a:lnTo>
                <a:lnTo>
                  <a:pt x="1222112" y="450127"/>
                </a:lnTo>
                <a:lnTo>
                  <a:pt x="1175106" y="432814"/>
                </a:lnTo>
                <a:lnTo>
                  <a:pt x="1128101" y="415501"/>
                </a:lnTo>
                <a:lnTo>
                  <a:pt x="1081095" y="398188"/>
                </a:lnTo>
                <a:lnTo>
                  <a:pt x="1034090" y="380875"/>
                </a:lnTo>
                <a:lnTo>
                  <a:pt x="987085" y="363562"/>
                </a:lnTo>
                <a:lnTo>
                  <a:pt x="940080" y="346249"/>
                </a:lnTo>
                <a:lnTo>
                  <a:pt x="893075" y="328937"/>
                </a:lnTo>
                <a:lnTo>
                  <a:pt x="846071" y="311624"/>
                </a:lnTo>
                <a:lnTo>
                  <a:pt x="799066" y="294311"/>
                </a:lnTo>
                <a:lnTo>
                  <a:pt x="752062" y="276998"/>
                </a:lnTo>
                <a:lnTo>
                  <a:pt x="705057" y="259686"/>
                </a:lnTo>
                <a:lnTo>
                  <a:pt x="658053" y="242373"/>
                </a:lnTo>
                <a:lnTo>
                  <a:pt x="611049" y="225061"/>
                </a:lnTo>
                <a:lnTo>
                  <a:pt x="564045" y="207748"/>
                </a:lnTo>
                <a:lnTo>
                  <a:pt x="517041" y="190436"/>
                </a:lnTo>
                <a:lnTo>
                  <a:pt x="470037" y="173123"/>
                </a:lnTo>
                <a:lnTo>
                  <a:pt x="423033" y="155811"/>
                </a:lnTo>
                <a:lnTo>
                  <a:pt x="376029" y="138499"/>
                </a:lnTo>
                <a:lnTo>
                  <a:pt x="329025" y="121186"/>
                </a:lnTo>
                <a:lnTo>
                  <a:pt x="282021" y="103874"/>
                </a:lnTo>
                <a:lnTo>
                  <a:pt x="235018" y="86561"/>
                </a:lnTo>
                <a:lnTo>
                  <a:pt x="188014" y="69249"/>
                </a:lnTo>
                <a:lnTo>
                  <a:pt x="141010" y="51937"/>
                </a:lnTo>
                <a:lnTo>
                  <a:pt x="94007" y="34624"/>
                </a:lnTo>
                <a:lnTo>
                  <a:pt x="47003" y="17312"/>
                </a:ln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24010" y="8633904"/>
            <a:ext cx="195580" cy="165100"/>
          </a:xfrm>
          <a:custGeom>
            <a:avLst/>
            <a:gdLst/>
            <a:ahLst/>
            <a:cxnLst/>
            <a:rect l="l" t="t" r="r" b="b"/>
            <a:pathLst>
              <a:path w="195579" h="165100">
                <a:moveTo>
                  <a:pt x="60793" y="0"/>
                </a:moveTo>
                <a:lnTo>
                  <a:pt x="0" y="165063"/>
                </a:lnTo>
                <a:lnTo>
                  <a:pt x="195460" y="143335"/>
                </a:lnTo>
                <a:lnTo>
                  <a:pt x="60793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359279" y="4237637"/>
            <a:ext cx="1766469" cy="719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395926" y="4253346"/>
            <a:ext cx="1693545" cy="646430"/>
          </a:xfrm>
          <a:prstGeom prst="rect">
            <a:avLst/>
          </a:prstGeom>
          <a:solidFill>
            <a:srgbClr val="FFFFFF"/>
          </a:solidFill>
          <a:ln w="10470">
            <a:solidFill>
              <a:srgbClr val="000000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994"/>
              </a:spcBef>
            </a:pPr>
            <a:r>
              <a:rPr sz="2450" spc="-30" dirty="0">
                <a:latin typeface="Arial"/>
                <a:cs typeface="Arial"/>
              </a:rPr>
              <a:t>File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177609" y="5913063"/>
            <a:ext cx="1766469" cy="719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3214256" y="5928772"/>
            <a:ext cx="1693545" cy="646430"/>
          </a:xfrm>
          <a:prstGeom prst="rect">
            <a:avLst/>
          </a:prstGeom>
          <a:solidFill>
            <a:srgbClr val="FFFFFF"/>
          </a:solidFill>
          <a:ln w="10470">
            <a:solidFill>
              <a:srgbClr val="000000"/>
            </a:solidFill>
          </a:ln>
        </p:spPr>
        <p:txBody>
          <a:bodyPr vert="horz" wrap="square" lIns="0" tIns="126364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994"/>
              </a:spcBef>
            </a:pPr>
            <a:r>
              <a:rPr sz="2450" spc="5" dirty="0">
                <a:latin typeface="Arial"/>
                <a:cs typeface="Arial"/>
              </a:rPr>
              <a:t>Stream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4113136" y="5058565"/>
            <a:ext cx="77470" cy="711200"/>
          </a:xfrm>
          <a:custGeom>
            <a:avLst/>
            <a:gdLst/>
            <a:ahLst/>
            <a:cxnLst/>
            <a:rect l="l" t="t" r="r" b="b"/>
            <a:pathLst>
              <a:path w="77469" h="711200">
                <a:moveTo>
                  <a:pt x="0" y="710898"/>
                </a:moveTo>
                <a:lnTo>
                  <a:pt x="7840" y="638596"/>
                </a:lnTo>
                <a:lnTo>
                  <a:pt x="13423" y="587115"/>
                </a:lnTo>
                <a:lnTo>
                  <a:pt x="19005" y="535633"/>
                </a:lnTo>
                <a:lnTo>
                  <a:pt x="24588" y="484152"/>
                </a:lnTo>
                <a:lnTo>
                  <a:pt x="30171" y="432671"/>
                </a:lnTo>
                <a:lnTo>
                  <a:pt x="35754" y="381190"/>
                </a:lnTo>
                <a:lnTo>
                  <a:pt x="41336" y="329709"/>
                </a:lnTo>
                <a:lnTo>
                  <a:pt x="46919" y="278229"/>
                </a:lnTo>
                <a:lnTo>
                  <a:pt x="52502" y="226748"/>
                </a:lnTo>
                <a:lnTo>
                  <a:pt x="58084" y="175268"/>
                </a:lnTo>
                <a:lnTo>
                  <a:pt x="63667" y="123787"/>
                </a:lnTo>
                <a:lnTo>
                  <a:pt x="69250" y="72307"/>
                </a:lnTo>
                <a:lnTo>
                  <a:pt x="74832" y="20826"/>
                </a:lnTo>
                <a:lnTo>
                  <a:pt x="77091" y="0"/>
                </a:lnTo>
              </a:path>
            </a:pathLst>
          </a:custGeom>
          <a:ln w="41883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100512" y="4904499"/>
            <a:ext cx="175260" cy="184785"/>
          </a:xfrm>
          <a:custGeom>
            <a:avLst/>
            <a:gdLst/>
            <a:ahLst/>
            <a:cxnLst/>
            <a:rect l="l" t="t" r="r" b="b"/>
            <a:pathLst>
              <a:path w="175259" h="184785">
                <a:moveTo>
                  <a:pt x="106384" y="0"/>
                </a:moveTo>
                <a:lnTo>
                  <a:pt x="0" y="165408"/>
                </a:lnTo>
                <a:lnTo>
                  <a:pt x="174863" y="184371"/>
                </a:lnTo>
                <a:lnTo>
                  <a:pt x="106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027949" y="5739165"/>
            <a:ext cx="175260" cy="184785"/>
          </a:xfrm>
          <a:custGeom>
            <a:avLst/>
            <a:gdLst/>
            <a:ahLst/>
            <a:cxnLst/>
            <a:rect l="l" t="t" r="r" b="b"/>
            <a:pathLst>
              <a:path w="175259" h="184785">
                <a:moveTo>
                  <a:pt x="0" y="0"/>
                </a:moveTo>
                <a:lnTo>
                  <a:pt x="68479" y="184371"/>
                </a:lnTo>
                <a:lnTo>
                  <a:pt x="174863" y="189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567090" y="1802025"/>
            <a:ext cx="2751455" cy="3259454"/>
          </a:xfrm>
          <a:custGeom>
            <a:avLst/>
            <a:gdLst/>
            <a:ahLst/>
            <a:cxnLst/>
            <a:rect l="l" t="t" r="r" b="b"/>
            <a:pathLst>
              <a:path w="2751454" h="3259454">
                <a:moveTo>
                  <a:pt x="2750848" y="0"/>
                </a:moveTo>
                <a:lnTo>
                  <a:pt x="2704752" y="54610"/>
                </a:lnTo>
                <a:lnTo>
                  <a:pt x="2672164" y="93218"/>
                </a:lnTo>
                <a:lnTo>
                  <a:pt x="2639576" y="131826"/>
                </a:lnTo>
                <a:lnTo>
                  <a:pt x="2606988" y="170434"/>
                </a:lnTo>
                <a:lnTo>
                  <a:pt x="2574400" y="209042"/>
                </a:lnTo>
                <a:lnTo>
                  <a:pt x="2541813" y="247650"/>
                </a:lnTo>
                <a:lnTo>
                  <a:pt x="2509225" y="286258"/>
                </a:lnTo>
                <a:lnTo>
                  <a:pt x="2476637" y="324866"/>
                </a:lnTo>
                <a:lnTo>
                  <a:pt x="2444049" y="363473"/>
                </a:lnTo>
                <a:lnTo>
                  <a:pt x="2411461" y="402081"/>
                </a:lnTo>
                <a:lnTo>
                  <a:pt x="2378873" y="440689"/>
                </a:lnTo>
                <a:lnTo>
                  <a:pt x="2346286" y="479297"/>
                </a:lnTo>
                <a:lnTo>
                  <a:pt x="2313698" y="517904"/>
                </a:lnTo>
                <a:lnTo>
                  <a:pt x="2281110" y="556512"/>
                </a:lnTo>
                <a:lnTo>
                  <a:pt x="2248523" y="595120"/>
                </a:lnTo>
                <a:lnTo>
                  <a:pt x="2215935" y="633727"/>
                </a:lnTo>
                <a:lnTo>
                  <a:pt x="2183347" y="672335"/>
                </a:lnTo>
                <a:lnTo>
                  <a:pt x="2150760" y="710943"/>
                </a:lnTo>
                <a:lnTo>
                  <a:pt x="2118172" y="749550"/>
                </a:lnTo>
                <a:lnTo>
                  <a:pt x="2085584" y="788158"/>
                </a:lnTo>
                <a:lnTo>
                  <a:pt x="2052997" y="826765"/>
                </a:lnTo>
                <a:lnTo>
                  <a:pt x="2020409" y="865373"/>
                </a:lnTo>
                <a:lnTo>
                  <a:pt x="1987822" y="903980"/>
                </a:lnTo>
                <a:lnTo>
                  <a:pt x="1955234" y="942588"/>
                </a:lnTo>
                <a:lnTo>
                  <a:pt x="1922647" y="981195"/>
                </a:lnTo>
                <a:lnTo>
                  <a:pt x="1890059" y="1019803"/>
                </a:lnTo>
                <a:lnTo>
                  <a:pt x="1857472" y="1058410"/>
                </a:lnTo>
                <a:lnTo>
                  <a:pt x="1824884" y="1097018"/>
                </a:lnTo>
                <a:lnTo>
                  <a:pt x="1792297" y="1135625"/>
                </a:lnTo>
                <a:lnTo>
                  <a:pt x="1759709" y="1174232"/>
                </a:lnTo>
                <a:lnTo>
                  <a:pt x="1727122" y="1212840"/>
                </a:lnTo>
                <a:lnTo>
                  <a:pt x="1694534" y="1251447"/>
                </a:lnTo>
                <a:lnTo>
                  <a:pt x="1661947" y="1290054"/>
                </a:lnTo>
                <a:lnTo>
                  <a:pt x="1629360" y="1328662"/>
                </a:lnTo>
                <a:lnTo>
                  <a:pt x="1596772" y="1367269"/>
                </a:lnTo>
                <a:lnTo>
                  <a:pt x="1564185" y="1405876"/>
                </a:lnTo>
                <a:lnTo>
                  <a:pt x="1531597" y="1444483"/>
                </a:lnTo>
                <a:lnTo>
                  <a:pt x="1499010" y="1483091"/>
                </a:lnTo>
                <a:lnTo>
                  <a:pt x="1466423" y="1521698"/>
                </a:lnTo>
                <a:lnTo>
                  <a:pt x="1433835" y="1560305"/>
                </a:lnTo>
                <a:lnTo>
                  <a:pt x="1401248" y="1598912"/>
                </a:lnTo>
                <a:lnTo>
                  <a:pt x="1368661" y="1637520"/>
                </a:lnTo>
                <a:lnTo>
                  <a:pt x="1336074" y="1676127"/>
                </a:lnTo>
                <a:lnTo>
                  <a:pt x="1303486" y="1714734"/>
                </a:lnTo>
                <a:lnTo>
                  <a:pt x="1270899" y="1753341"/>
                </a:lnTo>
                <a:lnTo>
                  <a:pt x="1238312" y="1791948"/>
                </a:lnTo>
                <a:lnTo>
                  <a:pt x="1205724" y="1830555"/>
                </a:lnTo>
                <a:lnTo>
                  <a:pt x="1173137" y="1869162"/>
                </a:lnTo>
                <a:lnTo>
                  <a:pt x="1140550" y="1907770"/>
                </a:lnTo>
                <a:lnTo>
                  <a:pt x="1107963" y="1946377"/>
                </a:lnTo>
                <a:lnTo>
                  <a:pt x="1075376" y="1984984"/>
                </a:lnTo>
                <a:lnTo>
                  <a:pt x="1042788" y="2023591"/>
                </a:lnTo>
                <a:lnTo>
                  <a:pt x="1010201" y="2062198"/>
                </a:lnTo>
                <a:lnTo>
                  <a:pt x="977614" y="2100805"/>
                </a:lnTo>
                <a:lnTo>
                  <a:pt x="945027" y="2139412"/>
                </a:lnTo>
                <a:lnTo>
                  <a:pt x="912440" y="2178019"/>
                </a:lnTo>
                <a:lnTo>
                  <a:pt x="879852" y="2216626"/>
                </a:lnTo>
                <a:lnTo>
                  <a:pt x="847265" y="2255233"/>
                </a:lnTo>
                <a:lnTo>
                  <a:pt x="814678" y="2293840"/>
                </a:lnTo>
                <a:lnTo>
                  <a:pt x="782091" y="2332447"/>
                </a:lnTo>
                <a:lnTo>
                  <a:pt x="749504" y="2371054"/>
                </a:lnTo>
                <a:lnTo>
                  <a:pt x="716917" y="2409661"/>
                </a:lnTo>
                <a:lnTo>
                  <a:pt x="684329" y="2448268"/>
                </a:lnTo>
                <a:lnTo>
                  <a:pt x="651742" y="2486875"/>
                </a:lnTo>
                <a:lnTo>
                  <a:pt x="619155" y="2525482"/>
                </a:lnTo>
                <a:lnTo>
                  <a:pt x="586568" y="2564089"/>
                </a:lnTo>
                <a:lnTo>
                  <a:pt x="553981" y="2602696"/>
                </a:lnTo>
                <a:lnTo>
                  <a:pt x="521394" y="2641303"/>
                </a:lnTo>
                <a:lnTo>
                  <a:pt x="488807" y="2679910"/>
                </a:lnTo>
                <a:lnTo>
                  <a:pt x="456219" y="2718517"/>
                </a:lnTo>
                <a:lnTo>
                  <a:pt x="423632" y="2757124"/>
                </a:lnTo>
                <a:lnTo>
                  <a:pt x="391045" y="2795730"/>
                </a:lnTo>
                <a:lnTo>
                  <a:pt x="358458" y="2834337"/>
                </a:lnTo>
                <a:lnTo>
                  <a:pt x="325871" y="2872944"/>
                </a:lnTo>
                <a:lnTo>
                  <a:pt x="293284" y="2911551"/>
                </a:lnTo>
                <a:lnTo>
                  <a:pt x="260697" y="2950158"/>
                </a:lnTo>
                <a:lnTo>
                  <a:pt x="228110" y="2988765"/>
                </a:lnTo>
                <a:lnTo>
                  <a:pt x="195522" y="3027372"/>
                </a:lnTo>
                <a:lnTo>
                  <a:pt x="162935" y="3065979"/>
                </a:lnTo>
                <a:lnTo>
                  <a:pt x="130348" y="3104586"/>
                </a:lnTo>
                <a:lnTo>
                  <a:pt x="97761" y="3143193"/>
                </a:lnTo>
                <a:lnTo>
                  <a:pt x="65174" y="3181800"/>
                </a:lnTo>
                <a:lnTo>
                  <a:pt x="32587" y="3220406"/>
                </a:lnTo>
                <a:lnTo>
                  <a:pt x="0" y="3259013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237249" y="1683603"/>
            <a:ext cx="180975" cy="191770"/>
          </a:xfrm>
          <a:custGeom>
            <a:avLst/>
            <a:gdLst/>
            <a:ahLst/>
            <a:cxnLst/>
            <a:rect l="l" t="t" r="r" b="b"/>
            <a:pathLst>
              <a:path w="180975" h="191769">
                <a:moveTo>
                  <a:pt x="180622" y="0"/>
                </a:moveTo>
                <a:lnTo>
                  <a:pt x="0" y="77693"/>
                </a:lnTo>
                <a:lnTo>
                  <a:pt x="134446" y="191156"/>
                </a:lnTo>
                <a:lnTo>
                  <a:pt x="180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81579" y="3479103"/>
            <a:ext cx="2575560" cy="1582420"/>
          </a:xfrm>
          <a:custGeom>
            <a:avLst/>
            <a:gdLst/>
            <a:ahLst/>
            <a:cxnLst/>
            <a:rect l="l" t="t" r="r" b="b"/>
            <a:pathLst>
              <a:path w="2575559" h="1582420">
                <a:moveTo>
                  <a:pt x="2575282" y="0"/>
                </a:moveTo>
                <a:lnTo>
                  <a:pt x="2557440" y="10961"/>
                </a:lnTo>
                <a:lnTo>
                  <a:pt x="2514090" y="37589"/>
                </a:lnTo>
                <a:lnTo>
                  <a:pt x="2470740" y="64218"/>
                </a:lnTo>
                <a:lnTo>
                  <a:pt x="2427391" y="90846"/>
                </a:lnTo>
                <a:lnTo>
                  <a:pt x="2384041" y="117475"/>
                </a:lnTo>
                <a:lnTo>
                  <a:pt x="2340692" y="144103"/>
                </a:lnTo>
                <a:lnTo>
                  <a:pt x="2297343" y="170731"/>
                </a:lnTo>
                <a:lnTo>
                  <a:pt x="2253994" y="197359"/>
                </a:lnTo>
                <a:lnTo>
                  <a:pt x="2210646" y="223987"/>
                </a:lnTo>
                <a:lnTo>
                  <a:pt x="2167297" y="250615"/>
                </a:lnTo>
                <a:lnTo>
                  <a:pt x="2123949" y="277243"/>
                </a:lnTo>
                <a:lnTo>
                  <a:pt x="2080600" y="303871"/>
                </a:lnTo>
                <a:lnTo>
                  <a:pt x="2037252" y="330498"/>
                </a:lnTo>
                <a:lnTo>
                  <a:pt x="1993904" y="357126"/>
                </a:lnTo>
                <a:lnTo>
                  <a:pt x="1950556" y="383753"/>
                </a:lnTo>
                <a:lnTo>
                  <a:pt x="1907209" y="410381"/>
                </a:lnTo>
                <a:lnTo>
                  <a:pt x="1863861" y="437008"/>
                </a:lnTo>
                <a:lnTo>
                  <a:pt x="1820514" y="463635"/>
                </a:lnTo>
                <a:lnTo>
                  <a:pt x="1777166" y="490263"/>
                </a:lnTo>
                <a:lnTo>
                  <a:pt x="1733819" y="516890"/>
                </a:lnTo>
                <a:lnTo>
                  <a:pt x="1690472" y="543517"/>
                </a:lnTo>
                <a:lnTo>
                  <a:pt x="1647125" y="570144"/>
                </a:lnTo>
                <a:lnTo>
                  <a:pt x="1603779" y="596771"/>
                </a:lnTo>
                <a:lnTo>
                  <a:pt x="1560432" y="623397"/>
                </a:lnTo>
                <a:lnTo>
                  <a:pt x="1517085" y="650024"/>
                </a:lnTo>
                <a:lnTo>
                  <a:pt x="1473739" y="676651"/>
                </a:lnTo>
                <a:lnTo>
                  <a:pt x="1430392" y="703278"/>
                </a:lnTo>
                <a:lnTo>
                  <a:pt x="1387046" y="729904"/>
                </a:lnTo>
                <a:lnTo>
                  <a:pt x="1343700" y="756531"/>
                </a:lnTo>
                <a:lnTo>
                  <a:pt x="1300354" y="783157"/>
                </a:lnTo>
                <a:lnTo>
                  <a:pt x="1257008" y="809784"/>
                </a:lnTo>
                <a:lnTo>
                  <a:pt x="1213662" y="836410"/>
                </a:lnTo>
                <a:lnTo>
                  <a:pt x="1170316" y="863036"/>
                </a:lnTo>
                <a:lnTo>
                  <a:pt x="1126970" y="889663"/>
                </a:lnTo>
                <a:lnTo>
                  <a:pt x="1083625" y="916289"/>
                </a:lnTo>
                <a:lnTo>
                  <a:pt x="1040279" y="942915"/>
                </a:lnTo>
                <a:lnTo>
                  <a:pt x="996934" y="969541"/>
                </a:lnTo>
                <a:lnTo>
                  <a:pt x="953588" y="996168"/>
                </a:lnTo>
                <a:lnTo>
                  <a:pt x="910243" y="1022794"/>
                </a:lnTo>
                <a:lnTo>
                  <a:pt x="866898" y="1049420"/>
                </a:lnTo>
                <a:lnTo>
                  <a:pt x="823552" y="1076046"/>
                </a:lnTo>
                <a:lnTo>
                  <a:pt x="780207" y="1102672"/>
                </a:lnTo>
                <a:lnTo>
                  <a:pt x="736862" y="1129298"/>
                </a:lnTo>
                <a:lnTo>
                  <a:pt x="693517" y="1155924"/>
                </a:lnTo>
                <a:lnTo>
                  <a:pt x="650172" y="1182549"/>
                </a:lnTo>
                <a:lnTo>
                  <a:pt x="606827" y="1209175"/>
                </a:lnTo>
                <a:lnTo>
                  <a:pt x="563482" y="1235801"/>
                </a:lnTo>
                <a:lnTo>
                  <a:pt x="520137" y="1262427"/>
                </a:lnTo>
                <a:lnTo>
                  <a:pt x="476792" y="1289053"/>
                </a:lnTo>
                <a:lnTo>
                  <a:pt x="433447" y="1315679"/>
                </a:lnTo>
                <a:lnTo>
                  <a:pt x="390102" y="1342304"/>
                </a:lnTo>
                <a:lnTo>
                  <a:pt x="346757" y="1368930"/>
                </a:lnTo>
                <a:lnTo>
                  <a:pt x="303413" y="1395556"/>
                </a:lnTo>
                <a:lnTo>
                  <a:pt x="260068" y="1422182"/>
                </a:lnTo>
                <a:lnTo>
                  <a:pt x="216723" y="1448807"/>
                </a:lnTo>
                <a:lnTo>
                  <a:pt x="173378" y="1475433"/>
                </a:lnTo>
                <a:lnTo>
                  <a:pt x="130034" y="1502059"/>
                </a:lnTo>
                <a:lnTo>
                  <a:pt x="86689" y="1528684"/>
                </a:lnTo>
                <a:lnTo>
                  <a:pt x="43344" y="1555310"/>
                </a:lnTo>
                <a:lnTo>
                  <a:pt x="0" y="1581936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492948" y="3397990"/>
            <a:ext cx="196215" cy="167640"/>
          </a:xfrm>
          <a:custGeom>
            <a:avLst/>
            <a:gdLst/>
            <a:ahLst/>
            <a:cxnLst/>
            <a:rect l="l" t="t" r="r" b="b"/>
            <a:pathLst>
              <a:path w="196215" h="167639">
                <a:moveTo>
                  <a:pt x="196014" y="0"/>
                </a:moveTo>
                <a:lnTo>
                  <a:pt x="0" y="17130"/>
                </a:lnTo>
                <a:lnTo>
                  <a:pt x="92143" y="167021"/>
                </a:lnTo>
                <a:lnTo>
                  <a:pt x="1960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307360" y="4742685"/>
            <a:ext cx="3930650" cy="650875"/>
          </a:xfrm>
          <a:custGeom>
            <a:avLst/>
            <a:gdLst/>
            <a:ahLst/>
            <a:cxnLst/>
            <a:rect l="l" t="t" r="r" b="b"/>
            <a:pathLst>
              <a:path w="3930650" h="650875">
                <a:moveTo>
                  <a:pt x="3930445" y="0"/>
                </a:moveTo>
                <a:lnTo>
                  <a:pt x="3909776" y="3420"/>
                </a:lnTo>
                <a:lnTo>
                  <a:pt x="3859652" y="11718"/>
                </a:lnTo>
                <a:lnTo>
                  <a:pt x="3809528" y="20016"/>
                </a:lnTo>
                <a:lnTo>
                  <a:pt x="3759404" y="28314"/>
                </a:lnTo>
                <a:lnTo>
                  <a:pt x="3709280" y="36612"/>
                </a:lnTo>
                <a:lnTo>
                  <a:pt x="3659156" y="44910"/>
                </a:lnTo>
                <a:lnTo>
                  <a:pt x="3609032" y="53209"/>
                </a:lnTo>
                <a:lnTo>
                  <a:pt x="3558908" y="61507"/>
                </a:lnTo>
                <a:lnTo>
                  <a:pt x="3508784" y="69805"/>
                </a:lnTo>
                <a:lnTo>
                  <a:pt x="3458660" y="78103"/>
                </a:lnTo>
                <a:lnTo>
                  <a:pt x="3408536" y="86401"/>
                </a:lnTo>
                <a:lnTo>
                  <a:pt x="3358411" y="94699"/>
                </a:lnTo>
                <a:lnTo>
                  <a:pt x="3308287" y="102998"/>
                </a:lnTo>
                <a:lnTo>
                  <a:pt x="3258162" y="111296"/>
                </a:lnTo>
                <a:lnTo>
                  <a:pt x="3208038" y="119594"/>
                </a:lnTo>
                <a:lnTo>
                  <a:pt x="3157913" y="127892"/>
                </a:lnTo>
                <a:lnTo>
                  <a:pt x="3107789" y="136190"/>
                </a:lnTo>
                <a:lnTo>
                  <a:pt x="3057664" y="144489"/>
                </a:lnTo>
                <a:lnTo>
                  <a:pt x="3007539" y="152787"/>
                </a:lnTo>
                <a:lnTo>
                  <a:pt x="2957415" y="161085"/>
                </a:lnTo>
                <a:lnTo>
                  <a:pt x="2907290" y="169383"/>
                </a:lnTo>
                <a:lnTo>
                  <a:pt x="2857165" y="177682"/>
                </a:lnTo>
                <a:lnTo>
                  <a:pt x="2807040" y="185980"/>
                </a:lnTo>
                <a:lnTo>
                  <a:pt x="2756915" y="194278"/>
                </a:lnTo>
                <a:lnTo>
                  <a:pt x="2706790" y="202577"/>
                </a:lnTo>
                <a:lnTo>
                  <a:pt x="2656665" y="210875"/>
                </a:lnTo>
                <a:lnTo>
                  <a:pt x="2606540" y="219173"/>
                </a:lnTo>
                <a:lnTo>
                  <a:pt x="2556415" y="227471"/>
                </a:lnTo>
                <a:lnTo>
                  <a:pt x="2506290" y="235770"/>
                </a:lnTo>
                <a:lnTo>
                  <a:pt x="2456165" y="244068"/>
                </a:lnTo>
                <a:lnTo>
                  <a:pt x="2406040" y="252366"/>
                </a:lnTo>
                <a:lnTo>
                  <a:pt x="2355914" y="260665"/>
                </a:lnTo>
                <a:lnTo>
                  <a:pt x="2305789" y="268963"/>
                </a:lnTo>
                <a:lnTo>
                  <a:pt x="2255664" y="277261"/>
                </a:lnTo>
                <a:lnTo>
                  <a:pt x="2205538" y="285560"/>
                </a:lnTo>
                <a:lnTo>
                  <a:pt x="2155413" y="293858"/>
                </a:lnTo>
                <a:lnTo>
                  <a:pt x="2105288" y="302156"/>
                </a:lnTo>
                <a:lnTo>
                  <a:pt x="2055162" y="310455"/>
                </a:lnTo>
                <a:lnTo>
                  <a:pt x="2005037" y="318753"/>
                </a:lnTo>
                <a:lnTo>
                  <a:pt x="1954911" y="327052"/>
                </a:lnTo>
                <a:lnTo>
                  <a:pt x="1904786" y="335350"/>
                </a:lnTo>
                <a:lnTo>
                  <a:pt x="1854660" y="343648"/>
                </a:lnTo>
                <a:lnTo>
                  <a:pt x="1804534" y="351947"/>
                </a:lnTo>
                <a:lnTo>
                  <a:pt x="1754409" y="360245"/>
                </a:lnTo>
                <a:lnTo>
                  <a:pt x="1704283" y="368543"/>
                </a:lnTo>
                <a:lnTo>
                  <a:pt x="1654157" y="376842"/>
                </a:lnTo>
                <a:lnTo>
                  <a:pt x="1604032" y="385140"/>
                </a:lnTo>
                <a:lnTo>
                  <a:pt x="1553906" y="393439"/>
                </a:lnTo>
                <a:lnTo>
                  <a:pt x="1503780" y="401737"/>
                </a:lnTo>
                <a:lnTo>
                  <a:pt x="1453654" y="410036"/>
                </a:lnTo>
                <a:lnTo>
                  <a:pt x="1403529" y="418334"/>
                </a:lnTo>
                <a:lnTo>
                  <a:pt x="1353403" y="426632"/>
                </a:lnTo>
                <a:lnTo>
                  <a:pt x="1303277" y="434931"/>
                </a:lnTo>
                <a:lnTo>
                  <a:pt x="1253151" y="443229"/>
                </a:lnTo>
                <a:lnTo>
                  <a:pt x="1203025" y="451528"/>
                </a:lnTo>
                <a:lnTo>
                  <a:pt x="1152899" y="459826"/>
                </a:lnTo>
                <a:lnTo>
                  <a:pt x="1102773" y="468125"/>
                </a:lnTo>
                <a:lnTo>
                  <a:pt x="1052647" y="476423"/>
                </a:lnTo>
                <a:lnTo>
                  <a:pt x="1002521" y="484721"/>
                </a:lnTo>
                <a:lnTo>
                  <a:pt x="952395" y="493020"/>
                </a:lnTo>
                <a:lnTo>
                  <a:pt x="902269" y="501318"/>
                </a:lnTo>
                <a:lnTo>
                  <a:pt x="852143" y="509617"/>
                </a:lnTo>
                <a:lnTo>
                  <a:pt x="802017" y="517915"/>
                </a:lnTo>
                <a:lnTo>
                  <a:pt x="751891" y="526214"/>
                </a:lnTo>
                <a:lnTo>
                  <a:pt x="701765" y="534512"/>
                </a:lnTo>
                <a:lnTo>
                  <a:pt x="651639" y="542811"/>
                </a:lnTo>
                <a:lnTo>
                  <a:pt x="601513" y="551109"/>
                </a:lnTo>
                <a:lnTo>
                  <a:pt x="551387" y="559408"/>
                </a:lnTo>
                <a:lnTo>
                  <a:pt x="501261" y="567706"/>
                </a:lnTo>
                <a:lnTo>
                  <a:pt x="451135" y="576005"/>
                </a:lnTo>
                <a:lnTo>
                  <a:pt x="401009" y="584303"/>
                </a:lnTo>
                <a:lnTo>
                  <a:pt x="350882" y="592602"/>
                </a:lnTo>
                <a:lnTo>
                  <a:pt x="300756" y="600900"/>
                </a:lnTo>
                <a:lnTo>
                  <a:pt x="250630" y="609199"/>
                </a:lnTo>
                <a:lnTo>
                  <a:pt x="200504" y="617497"/>
                </a:lnTo>
                <a:lnTo>
                  <a:pt x="150378" y="625796"/>
                </a:lnTo>
                <a:lnTo>
                  <a:pt x="100252" y="634094"/>
                </a:lnTo>
                <a:lnTo>
                  <a:pt x="50126" y="642393"/>
                </a:lnTo>
                <a:lnTo>
                  <a:pt x="0" y="650691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202739" y="4659324"/>
            <a:ext cx="187960" cy="173990"/>
          </a:xfrm>
          <a:custGeom>
            <a:avLst/>
            <a:gdLst/>
            <a:ahLst/>
            <a:cxnLst/>
            <a:rect l="l" t="t" r="r" b="b"/>
            <a:pathLst>
              <a:path w="187959" h="173989">
                <a:moveTo>
                  <a:pt x="0" y="0"/>
                </a:moveTo>
                <a:lnTo>
                  <a:pt x="28794" y="173554"/>
                </a:lnTo>
                <a:lnTo>
                  <a:pt x="187952" y="580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307360" y="5722056"/>
            <a:ext cx="3747770" cy="417830"/>
          </a:xfrm>
          <a:custGeom>
            <a:avLst/>
            <a:gdLst/>
            <a:ahLst/>
            <a:cxnLst/>
            <a:rect l="l" t="t" r="r" b="b"/>
            <a:pathLst>
              <a:path w="3747769" h="417829">
                <a:moveTo>
                  <a:pt x="3747624" y="417632"/>
                </a:moveTo>
                <a:lnTo>
                  <a:pt x="3726818" y="415313"/>
                </a:lnTo>
                <a:lnTo>
                  <a:pt x="3676457" y="409700"/>
                </a:lnTo>
                <a:lnTo>
                  <a:pt x="3626097" y="404088"/>
                </a:lnTo>
                <a:lnTo>
                  <a:pt x="3575736" y="398476"/>
                </a:lnTo>
                <a:lnTo>
                  <a:pt x="3525376" y="392864"/>
                </a:lnTo>
                <a:lnTo>
                  <a:pt x="3475015" y="387252"/>
                </a:lnTo>
                <a:lnTo>
                  <a:pt x="3424654" y="381640"/>
                </a:lnTo>
                <a:lnTo>
                  <a:pt x="3374293" y="376028"/>
                </a:lnTo>
                <a:lnTo>
                  <a:pt x="3323932" y="370416"/>
                </a:lnTo>
                <a:lnTo>
                  <a:pt x="3273571" y="364803"/>
                </a:lnTo>
                <a:lnTo>
                  <a:pt x="3223210" y="359191"/>
                </a:lnTo>
                <a:lnTo>
                  <a:pt x="3172849" y="353579"/>
                </a:lnTo>
                <a:lnTo>
                  <a:pt x="3122487" y="347967"/>
                </a:lnTo>
                <a:lnTo>
                  <a:pt x="3072126" y="342355"/>
                </a:lnTo>
                <a:lnTo>
                  <a:pt x="3021765" y="336742"/>
                </a:lnTo>
                <a:lnTo>
                  <a:pt x="2971403" y="331130"/>
                </a:lnTo>
                <a:lnTo>
                  <a:pt x="2921042" y="325518"/>
                </a:lnTo>
                <a:lnTo>
                  <a:pt x="2870680" y="319906"/>
                </a:lnTo>
                <a:lnTo>
                  <a:pt x="2820318" y="314293"/>
                </a:lnTo>
                <a:lnTo>
                  <a:pt x="2769957" y="308681"/>
                </a:lnTo>
                <a:lnTo>
                  <a:pt x="2719595" y="303069"/>
                </a:lnTo>
                <a:lnTo>
                  <a:pt x="2669233" y="297457"/>
                </a:lnTo>
                <a:lnTo>
                  <a:pt x="2618871" y="291844"/>
                </a:lnTo>
                <a:lnTo>
                  <a:pt x="2568509" y="286232"/>
                </a:lnTo>
                <a:lnTo>
                  <a:pt x="2518147" y="280620"/>
                </a:lnTo>
                <a:lnTo>
                  <a:pt x="2467785" y="275008"/>
                </a:lnTo>
                <a:lnTo>
                  <a:pt x="2417423" y="269395"/>
                </a:lnTo>
                <a:lnTo>
                  <a:pt x="2367061" y="263783"/>
                </a:lnTo>
                <a:lnTo>
                  <a:pt x="2316698" y="258171"/>
                </a:lnTo>
                <a:lnTo>
                  <a:pt x="2266336" y="252558"/>
                </a:lnTo>
                <a:lnTo>
                  <a:pt x="2215974" y="246946"/>
                </a:lnTo>
                <a:lnTo>
                  <a:pt x="2165611" y="241334"/>
                </a:lnTo>
                <a:lnTo>
                  <a:pt x="2115249" y="235721"/>
                </a:lnTo>
                <a:lnTo>
                  <a:pt x="2064887" y="230109"/>
                </a:lnTo>
                <a:lnTo>
                  <a:pt x="2014524" y="224497"/>
                </a:lnTo>
                <a:lnTo>
                  <a:pt x="1964161" y="218884"/>
                </a:lnTo>
                <a:lnTo>
                  <a:pt x="1913799" y="213272"/>
                </a:lnTo>
                <a:lnTo>
                  <a:pt x="1863436" y="207660"/>
                </a:lnTo>
                <a:lnTo>
                  <a:pt x="1813074" y="202047"/>
                </a:lnTo>
                <a:lnTo>
                  <a:pt x="1762711" y="196435"/>
                </a:lnTo>
                <a:lnTo>
                  <a:pt x="1712348" y="190822"/>
                </a:lnTo>
                <a:lnTo>
                  <a:pt x="1661985" y="185210"/>
                </a:lnTo>
                <a:lnTo>
                  <a:pt x="1611622" y="179598"/>
                </a:lnTo>
                <a:lnTo>
                  <a:pt x="1561260" y="173985"/>
                </a:lnTo>
                <a:lnTo>
                  <a:pt x="1510897" y="168373"/>
                </a:lnTo>
                <a:lnTo>
                  <a:pt x="1460534" y="162760"/>
                </a:lnTo>
                <a:lnTo>
                  <a:pt x="1410171" y="157148"/>
                </a:lnTo>
                <a:lnTo>
                  <a:pt x="1359808" y="151536"/>
                </a:lnTo>
                <a:lnTo>
                  <a:pt x="1309445" y="145923"/>
                </a:lnTo>
                <a:lnTo>
                  <a:pt x="1259082" y="140311"/>
                </a:lnTo>
                <a:lnTo>
                  <a:pt x="1208719" y="134698"/>
                </a:lnTo>
                <a:lnTo>
                  <a:pt x="1158356" y="129086"/>
                </a:lnTo>
                <a:lnTo>
                  <a:pt x="1107992" y="123473"/>
                </a:lnTo>
                <a:lnTo>
                  <a:pt x="1057629" y="117861"/>
                </a:lnTo>
                <a:lnTo>
                  <a:pt x="1007266" y="112249"/>
                </a:lnTo>
                <a:lnTo>
                  <a:pt x="956903" y="106636"/>
                </a:lnTo>
                <a:lnTo>
                  <a:pt x="906540" y="101024"/>
                </a:lnTo>
                <a:lnTo>
                  <a:pt x="856176" y="95411"/>
                </a:lnTo>
                <a:lnTo>
                  <a:pt x="805813" y="89799"/>
                </a:lnTo>
                <a:lnTo>
                  <a:pt x="755450" y="84186"/>
                </a:lnTo>
                <a:lnTo>
                  <a:pt x="705087" y="78574"/>
                </a:lnTo>
                <a:lnTo>
                  <a:pt x="654723" y="72961"/>
                </a:lnTo>
                <a:lnTo>
                  <a:pt x="604360" y="67349"/>
                </a:lnTo>
                <a:lnTo>
                  <a:pt x="553997" y="61737"/>
                </a:lnTo>
                <a:lnTo>
                  <a:pt x="503633" y="56124"/>
                </a:lnTo>
                <a:lnTo>
                  <a:pt x="453270" y="50512"/>
                </a:lnTo>
                <a:lnTo>
                  <a:pt x="402907" y="44899"/>
                </a:lnTo>
                <a:lnTo>
                  <a:pt x="352543" y="39287"/>
                </a:lnTo>
                <a:lnTo>
                  <a:pt x="302180" y="33674"/>
                </a:lnTo>
                <a:lnTo>
                  <a:pt x="251816" y="28062"/>
                </a:lnTo>
                <a:lnTo>
                  <a:pt x="201453" y="22449"/>
                </a:lnTo>
                <a:lnTo>
                  <a:pt x="151090" y="16837"/>
                </a:lnTo>
                <a:lnTo>
                  <a:pt x="100726" y="11224"/>
                </a:lnTo>
                <a:lnTo>
                  <a:pt x="50363" y="5612"/>
                </a:ln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024420" y="6049952"/>
            <a:ext cx="184785" cy="175260"/>
          </a:xfrm>
          <a:custGeom>
            <a:avLst/>
            <a:gdLst/>
            <a:ahLst/>
            <a:cxnLst/>
            <a:rect l="l" t="t" r="r" b="b"/>
            <a:pathLst>
              <a:path w="184784" h="175260">
                <a:moveTo>
                  <a:pt x="19475" y="0"/>
                </a:moveTo>
                <a:lnTo>
                  <a:pt x="0" y="174821"/>
                </a:lnTo>
                <a:lnTo>
                  <a:pt x="184601" y="106897"/>
                </a:lnTo>
                <a:lnTo>
                  <a:pt x="19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88988" y="2731128"/>
            <a:ext cx="2668191" cy="719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0925636" y="2746837"/>
            <a:ext cx="2595245" cy="646430"/>
          </a:xfrm>
          <a:prstGeom prst="rect">
            <a:avLst/>
          </a:prstGeom>
          <a:solidFill>
            <a:srgbClr val="FFFFFF"/>
          </a:solidFill>
          <a:ln w="10470">
            <a:solidFill>
              <a:srgbClr val="000000"/>
            </a:solidFill>
          </a:ln>
        </p:spPr>
        <p:txBody>
          <a:bodyPr vert="horz" wrap="square" lIns="0" tIns="125095" rIns="0" bIns="0" rtlCol="0">
            <a:spAutoFit/>
          </a:bodyPr>
          <a:lstStyle/>
          <a:p>
            <a:pPr marL="382905">
              <a:lnSpc>
                <a:spcPct val="100000"/>
              </a:lnSpc>
              <a:spcBef>
                <a:spcPts val="985"/>
              </a:spcBef>
            </a:pPr>
            <a:r>
              <a:rPr sz="2450" spc="30" dirty="0">
                <a:latin typeface="Arial"/>
                <a:cs typeface="Arial"/>
              </a:rPr>
              <a:t>Unstructured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0360783" y="1016740"/>
            <a:ext cx="2668191" cy="719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0397432" y="1032450"/>
            <a:ext cx="2595245" cy="646430"/>
          </a:xfrm>
          <a:prstGeom prst="rect">
            <a:avLst/>
          </a:prstGeom>
          <a:solidFill>
            <a:srgbClr val="FFFFFF"/>
          </a:solidFill>
          <a:ln w="10470">
            <a:solidFill>
              <a:srgbClr val="000000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554990">
              <a:lnSpc>
                <a:spcPct val="100000"/>
              </a:lnSpc>
              <a:spcBef>
                <a:spcPts val="960"/>
              </a:spcBef>
            </a:pPr>
            <a:r>
              <a:rPr sz="2450" spc="30" dirty="0">
                <a:latin typeface="Arial"/>
                <a:cs typeface="Arial"/>
              </a:rPr>
              <a:t>Structured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841608" y="1831701"/>
            <a:ext cx="234950" cy="762000"/>
          </a:xfrm>
          <a:custGeom>
            <a:avLst/>
            <a:gdLst/>
            <a:ahLst/>
            <a:cxnLst/>
            <a:rect l="l" t="t" r="r" b="b"/>
            <a:pathLst>
              <a:path w="234950" h="762000">
                <a:moveTo>
                  <a:pt x="0" y="0"/>
                </a:moveTo>
                <a:lnTo>
                  <a:pt x="6166" y="20014"/>
                </a:lnTo>
                <a:lnTo>
                  <a:pt x="20993" y="68133"/>
                </a:lnTo>
                <a:lnTo>
                  <a:pt x="35819" y="116252"/>
                </a:lnTo>
                <a:lnTo>
                  <a:pt x="50645" y="164370"/>
                </a:lnTo>
                <a:lnTo>
                  <a:pt x="65471" y="212488"/>
                </a:lnTo>
                <a:lnTo>
                  <a:pt x="80297" y="260605"/>
                </a:lnTo>
                <a:lnTo>
                  <a:pt x="95122" y="308721"/>
                </a:lnTo>
                <a:lnTo>
                  <a:pt x="109948" y="356837"/>
                </a:lnTo>
                <a:lnTo>
                  <a:pt x="124773" y="404952"/>
                </a:lnTo>
                <a:lnTo>
                  <a:pt x="139598" y="453067"/>
                </a:lnTo>
                <a:lnTo>
                  <a:pt x="154423" y="501181"/>
                </a:lnTo>
                <a:lnTo>
                  <a:pt x="169248" y="549295"/>
                </a:lnTo>
                <a:lnTo>
                  <a:pt x="184073" y="597409"/>
                </a:lnTo>
                <a:lnTo>
                  <a:pt x="198898" y="645523"/>
                </a:lnTo>
                <a:lnTo>
                  <a:pt x="213723" y="693637"/>
                </a:lnTo>
                <a:lnTo>
                  <a:pt x="228548" y="741751"/>
                </a:lnTo>
                <a:lnTo>
                  <a:pt x="234724" y="761797"/>
                </a:lnTo>
              </a:path>
            </a:pathLst>
          </a:custGeom>
          <a:ln w="41883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986127" y="2547587"/>
            <a:ext cx="168275" cy="194310"/>
          </a:xfrm>
          <a:custGeom>
            <a:avLst/>
            <a:gdLst/>
            <a:ahLst/>
            <a:cxnLst/>
            <a:rect l="l" t="t" r="r" b="b"/>
            <a:pathLst>
              <a:path w="168275" h="194310">
                <a:moveTo>
                  <a:pt x="168162" y="0"/>
                </a:moveTo>
                <a:lnTo>
                  <a:pt x="0" y="51799"/>
                </a:lnTo>
                <a:lnTo>
                  <a:pt x="135807" y="194015"/>
                </a:lnTo>
                <a:lnTo>
                  <a:pt x="1681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763725" y="1683603"/>
            <a:ext cx="168275" cy="194310"/>
          </a:xfrm>
          <a:custGeom>
            <a:avLst/>
            <a:gdLst/>
            <a:ahLst/>
            <a:cxnLst/>
            <a:rect l="l" t="t" r="r" b="b"/>
            <a:pathLst>
              <a:path w="168275" h="194310">
                <a:moveTo>
                  <a:pt x="32250" y="0"/>
                </a:moveTo>
                <a:lnTo>
                  <a:pt x="0" y="194015"/>
                </a:lnTo>
                <a:lnTo>
                  <a:pt x="168162" y="142215"/>
                </a:lnTo>
                <a:lnTo>
                  <a:pt x="32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1107" y="961092"/>
            <a:ext cx="884364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95" dirty="0"/>
              <a:t>C</a:t>
            </a:r>
            <a:r>
              <a:rPr spc="-315" dirty="0"/>
              <a:t>om</a:t>
            </a:r>
            <a:r>
              <a:rPr spc="-434" dirty="0"/>
              <a:t>pa</a:t>
            </a:r>
            <a:r>
              <a:rPr spc="-509" dirty="0"/>
              <a:t>r</a:t>
            </a:r>
            <a:r>
              <a:rPr spc="-590" dirty="0"/>
              <a:t>e/</a:t>
            </a:r>
            <a:r>
              <a:rPr spc="-630" dirty="0"/>
              <a:t>c</a:t>
            </a:r>
            <a:r>
              <a:rPr spc="-535" dirty="0"/>
              <a:t>on</a:t>
            </a:r>
            <a:r>
              <a:rPr spc="-1090" dirty="0"/>
              <a:t>t</a:t>
            </a:r>
            <a:r>
              <a:rPr spc="-509" dirty="0"/>
              <a:t>r</a:t>
            </a:r>
            <a:r>
              <a:rPr spc="-300" dirty="0"/>
              <a:t>ast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604519"/>
            <a:ext cx="1682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50" dirty="0">
                <a:latin typeface="Courier New"/>
                <a:cs typeface="Courier New"/>
              </a:rPr>
              <a:t>•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4413" y="3557871"/>
            <a:ext cx="952563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70" dirty="0">
                <a:latin typeface="Courier New"/>
                <a:cs typeface="Courier New"/>
              </a:rPr>
              <a:t>log.Infof("HTTP server listening on %s",</a:t>
            </a:r>
            <a:r>
              <a:rPr sz="2600" spc="-60" dirty="0">
                <a:latin typeface="Courier New"/>
                <a:cs typeface="Courier New"/>
              </a:rPr>
              <a:t> </a:t>
            </a:r>
            <a:r>
              <a:rPr sz="2600" spc="-70" dirty="0">
                <a:latin typeface="Courier New"/>
                <a:cs typeface="Courier New"/>
              </a:rPr>
              <a:t>httpAddr)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5355" y="4714433"/>
            <a:ext cx="1682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50" dirty="0">
                <a:latin typeface="Courier New"/>
                <a:cs typeface="Courier New"/>
              </a:rPr>
              <a:t>•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47958" y="4667785"/>
            <a:ext cx="1313624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70" dirty="0">
                <a:latin typeface="Courier New"/>
                <a:cs typeface="Courier New"/>
              </a:rPr>
              <a:t>2016-10-31 11:43:06 [INFO] main.go:78: HTTP server listening on</a:t>
            </a:r>
            <a:r>
              <a:rPr sz="2600" spc="-5" dirty="0">
                <a:latin typeface="Courier New"/>
                <a:cs typeface="Courier New"/>
              </a:rPr>
              <a:t> </a:t>
            </a:r>
            <a:r>
              <a:rPr sz="2600" spc="-65" dirty="0">
                <a:latin typeface="Courier New"/>
                <a:cs typeface="Courier New"/>
              </a:rPr>
              <a:t>:8080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1811" y="6316478"/>
            <a:ext cx="1682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50" dirty="0">
                <a:latin typeface="Courier New"/>
                <a:cs typeface="Courier New"/>
              </a:rPr>
              <a:t>•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4413" y="6269831"/>
            <a:ext cx="1161542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70" dirty="0">
                <a:latin typeface="Courier New"/>
                <a:cs typeface="Courier New"/>
              </a:rPr>
              <a:t>level.Info(logger).Log("transport", "HTTP", "addr",</a:t>
            </a:r>
            <a:r>
              <a:rPr sz="2600" spc="-60" dirty="0">
                <a:latin typeface="Courier New"/>
                <a:cs typeface="Courier New"/>
              </a:rPr>
              <a:t> </a:t>
            </a:r>
            <a:r>
              <a:rPr sz="2600" spc="-70" dirty="0">
                <a:latin typeface="Courier New"/>
                <a:cs typeface="Courier New"/>
              </a:rPr>
              <a:t>httpAddr)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45355" y="7426393"/>
            <a:ext cx="1682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50" dirty="0">
                <a:latin typeface="Courier New"/>
                <a:cs typeface="Courier New"/>
              </a:rPr>
              <a:t>•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47958" y="7379744"/>
            <a:ext cx="1503743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70" dirty="0">
                <a:latin typeface="Courier New"/>
                <a:cs typeface="Courier New"/>
              </a:rPr>
              <a:t>ts="2016-10-31 </a:t>
            </a:r>
            <a:r>
              <a:rPr sz="2600" spc="-65" dirty="0">
                <a:latin typeface="Courier New"/>
                <a:cs typeface="Courier New"/>
              </a:rPr>
              <a:t>11:43:06" </a:t>
            </a:r>
            <a:r>
              <a:rPr sz="2600" spc="-70" dirty="0">
                <a:latin typeface="Courier New"/>
                <a:cs typeface="Courier New"/>
              </a:rPr>
              <a:t>caller=main.go:78 level=info transport=HTTP</a:t>
            </a:r>
            <a:r>
              <a:rPr sz="2600" spc="-25" dirty="0">
                <a:latin typeface="Courier New"/>
                <a:cs typeface="Courier New"/>
              </a:rPr>
              <a:t> </a:t>
            </a:r>
            <a:r>
              <a:rPr sz="2600" spc="-70" dirty="0">
                <a:latin typeface="Courier New"/>
                <a:cs typeface="Courier New"/>
              </a:rPr>
              <a:t>addr=:8080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45355" y="8536306"/>
            <a:ext cx="1682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50" dirty="0">
                <a:latin typeface="Courier New"/>
                <a:cs typeface="Courier New"/>
              </a:rPr>
              <a:t>•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47958" y="8399609"/>
            <a:ext cx="13518515" cy="1010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92430" marR="5080" indent="-380365">
              <a:lnSpc>
                <a:spcPct val="124200"/>
              </a:lnSpc>
              <a:spcBef>
                <a:spcPts val="90"/>
              </a:spcBef>
            </a:pPr>
            <a:r>
              <a:rPr sz="2600" spc="-65" dirty="0">
                <a:latin typeface="Courier New"/>
                <a:cs typeface="Courier New"/>
              </a:rPr>
              <a:t>{ </a:t>
            </a:r>
            <a:r>
              <a:rPr sz="2600" spc="-70" dirty="0">
                <a:latin typeface="Courier New"/>
                <a:cs typeface="Courier New"/>
              </a:rPr>
              <a:t>"ts": "2016-10-31 </a:t>
            </a:r>
            <a:r>
              <a:rPr sz="2600" spc="-65" dirty="0">
                <a:latin typeface="Courier New"/>
                <a:cs typeface="Courier New"/>
              </a:rPr>
              <a:t>11:43:06", </a:t>
            </a:r>
            <a:r>
              <a:rPr sz="2600" spc="-70" dirty="0">
                <a:latin typeface="Courier New"/>
                <a:cs typeface="Courier New"/>
              </a:rPr>
              <a:t>"caller": "main.go:78", "level": </a:t>
            </a:r>
            <a:r>
              <a:rPr sz="2600" spc="-65" dirty="0">
                <a:latin typeface="Courier New"/>
                <a:cs typeface="Courier New"/>
              </a:rPr>
              <a:t>"info",  </a:t>
            </a:r>
            <a:r>
              <a:rPr sz="2600" spc="-70" dirty="0">
                <a:latin typeface="Courier New"/>
                <a:cs typeface="Courier New"/>
              </a:rPr>
              <a:t>"transport": "HTTP", "addr": ":8080"</a:t>
            </a:r>
            <a:r>
              <a:rPr sz="2600" spc="-55" dirty="0">
                <a:latin typeface="Courier New"/>
                <a:cs typeface="Courier New"/>
              </a:rPr>
              <a:t> </a:t>
            </a:r>
            <a:r>
              <a:rPr sz="2600" spc="-65" dirty="0">
                <a:latin typeface="Courier New"/>
                <a:cs typeface="Courier New"/>
              </a:rPr>
              <a:t>}</a:t>
            </a:r>
            <a:endParaRPr sz="2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8940" y="961092"/>
            <a:ext cx="403923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59" dirty="0"/>
              <a:t>Benefits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4351439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4413" y="4269891"/>
            <a:ext cx="44672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30" dirty="0">
                <a:latin typeface="Arial"/>
                <a:cs typeface="Arial"/>
              </a:rPr>
              <a:t>Machine</a:t>
            </a:r>
            <a:r>
              <a:rPr sz="4100" spc="-30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parseable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811" y="5597474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4413" y="5515927"/>
            <a:ext cx="29832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45" dirty="0">
                <a:latin typeface="Arial"/>
                <a:cs typeface="Arial"/>
              </a:rPr>
              <a:t>Unit</a:t>
            </a:r>
            <a:r>
              <a:rPr sz="4100" spc="-60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testable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1811" y="6843510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4413" y="6761963"/>
            <a:ext cx="817054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0" dirty="0">
                <a:latin typeface="Arial"/>
                <a:cs typeface="Arial"/>
              </a:rPr>
              <a:t>No </a:t>
            </a:r>
            <a:r>
              <a:rPr sz="4100" spc="-10" dirty="0">
                <a:latin typeface="Arial"/>
                <a:cs typeface="Arial"/>
              </a:rPr>
              <a:t>less </a:t>
            </a:r>
            <a:r>
              <a:rPr sz="4100" dirty="0">
                <a:latin typeface="Arial"/>
                <a:cs typeface="Arial"/>
              </a:rPr>
              <a:t>readable, </a:t>
            </a:r>
            <a:r>
              <a:rPr sz="4100" spc="15" dirty="0">
                <a:latin typeface="Arial"/>
                <a:cs typeface="Arial"/>
              </a:rPr>
              <a:t>especially</a:t>
            </a:r>
            <a:r>
              <a:rPr sz="4100" spc="-90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logfmt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1811" y="8082927"/>
            <a:ext cx="15748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"/>
                <a:cs typeface="Arial"/>
              </a:rPr>
              <a:t>•</a:t>
            </a:r>
            <a:endParaRPr sz="2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4413" y="7997527"/>
            <a:ext cx="1043178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Chris </a:t>
            </a:r>
            <a:r>
              <a:rPr sz="3950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Hines </a:t>
            </a:r>
            <a:r>
              <a:rPr sz="3950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— </a:t>
            </a:r>
            <a:r>
              <a:rPr sz="3950" u="heavy" spc="-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 </a:t>
            </a:r>
            <a:r>
              <a:rPr sz="3950" u="heavy" spc="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Hunt </a:t>
            </a:r>
            <a:r>
              <a:rPr sz="3950" u="heavy" spc="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 </a:t>
            </a:r>
            <a:r>
              <a:rPr sz="3950" u="heavy" spc="-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 </a:t>
            </a:r>
            <a:r>
              <a:rPr sz="3950" u="heavy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Logger</a:t>
            </a:r>
            <a:r>
              <a:rPr sz="3950" u="heavy" spc="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3950"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Interface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5046" y="961092"/>
            <a:ext cx="1310830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/>
              <a:t>Logs </a:t>
            </a:r>
            <a:r>
              <a:rPr spc="-490" dirty="0"/>
              <a:t>are </a:t>
            </a:r>
            <a:r>
              <a:rPr spc="-355" dirty="0"/>
              <a:t>streams, </a:t>
            </a:r>
            <a:r>
              <a:rPr spc="-720" dirty="0"/>
              <a:t>not</a:t>
            </a:r>
            <a:r>
              <a:rPr spc="-1465" dirty="0"/>
              <a:t> </a:t>
            </a:r>
            <a:r>
              <a:rPr spc="-385" dirty="0"/>
              <a:t>files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4340968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4413" y="4259421"/>
            <a:ext cx="120688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45" dirty="0">
                <a:latin typeface="Arial"/>
                <a:cs typeface="Arial"/>
              </a:rPr>
              <a:t>You </a:t>
            </a:r>
            <a:r>
              <a:rPr sz="4100" spc="15" dirty="0">
                <a:latin typeface="Arial"/>
                <a:cs typeface="Arial"/>
              </a:rPr>
              <a:t>may </a:t>
            </a:r>
            <a:r>
              <a:rPr sz="4100" spc="85" dirty="0">
                <a:latin typeface="Arial"/>
                <a:cs typeface="Arial"/>
              </a:rPr>
              <a:t>not </a:t>
            </a:r>
            <a:r>
              <a:rPr sz="4100" spc="-30" dirty="0">
                <a:latin typeface="Arial"/>
                <a:cs typeface="Arial"/>
              </a:rPr>
              <a:t>have </a:t>
            </a:r>
            <a:r>
              <a:rPr sz="4100" spc="-70" dirty="0">
                <a:latin typeface="Arial"/>
                <a:cs typeface="Arial"/>
              </a:rPr>
              <a:t>a </a:t>
            </a:r>
            <a:r>
              <a:rPr sz="4100" spc="20" dirty="0">
                <a:latin typeface="Arial"/>
                <a:cs typeface="Arial"/>
              </a:rPr>
              <a:t>filesystem, </a:t>
            </a:r>
            <a:r>
              <a:rPr sz="4100" spc="50" dirty="0">
                <a:latin typeface="Arial"/>
                <a:cs typeface="Arial"/>
              </a:rPr>
              <a:t>write </a:t>
            </a:r>
            <a:r>
              <a:rPr sz="4100" spc="15" dirty="0">
                <a:latin typeface="Arial"/>
                <a:cs typeface="Arial"/>
              </a:rPr>
              <a:t>privileges,</a:t>
            </a:r>
            <a:r>
              <a:rPr sz="4100" spc="100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etc.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811" y="5587003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4413" y="5505456"/>
            <a:ext cx="14823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45" dirty="0">
                <a:latin typeface="Arial"/>
                <a:cs typeface="Arial"/>
              </a:rPr>
              <a:t>You </a:t>
            </a:r>
            <a:r>
              <a:rPr sz="4100" spc="55" dirty="0">
                <a:latin typeface="Arial"/>
                <a:cs typeface="Arial"/>
              </a:rPr>
              <a:t>probably </a:t>
            </a:r>
            <a:r>
              <a:rPr sz="4100" spc="65" dirty="0">
                <a:latin typeface="Arial"/>
                <a:cs typeface="Arial"/>
              </a:rPr>
              <a:t>want </a:t>
            </a:r>
            <a:r>
              <a:rPr sz="4100" spc="20" dirty="0">
                <a:latin typeface="Arial"/>
                <a:cs typeface="Arial"/>
              </a:rPr>
              <a:t>aggregation — </a:t>
            </a:r>
            <a:r>
              <a:rPr sz="4100" spc="30" dirty="0">
                <a:latin typeface="Arial"/>
                <a:cs typeface="Arial"/>
              </a:rPr>
              <a:t>implies </a:t>
            </a:r>
            <a:r>
              <a:rPr sz="4100" spc="65" dirty="0">
                <a:latin typeface="Arial"/>
                <a:cs typeface="Arial"/>
              </a:rPr>
              <a:t>platform</a:t>
            </a:r>
            <a:r>
              <a:rPr sz="4100" spc="40" dirty="0"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involvement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1811" y="6833038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4413" y="6751491"/>
            <a:ext cx="90735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5" dirty="0">
                <a:latin typeface="Arial"/>
                <a:cs typeface="Arial"/>
              </a:rPr>
              <a:t>stdout/stderr </a:t>
            </a:r>
            <a:r>
              <a:rPr sz="4100" spc="5" dirty="0">
                <a:latin typeface="Arial"/>
                <a:cs typeface="Arial"/>
              </a:rPr>
              <a:t>is </a:t>
            </a:r>
            <a:r>
              <a:rPr sz="4100" spc="-70" dirty="0">
                <a:latin typeface="Arial"/>
                <a:cs typeface="Arial"/>
              </a:rPr>
              <a:t>a </a:t>
            </a:r>
            <a:r>
              <a:rPr sz="4100" spc="70" dirty="0">
                <a:latin typeface="Arial"/>
                <a:cs typeface="Arial"/>
              </a:rPr>
              <a:t>much </a:t>
            </a:r>
            <a:r>
              <a:rPr sz="4100" spc="55" dirty="0">
                <a:latin typeface="Arial"/>
                <a:cs typeface="Arial"/>
              </a:rPr>
              <a:t>better</a:t>
            </a:r>
            <a:r>
              <a:rPr sz="4100" spc="-110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contract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1811" y="8079074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4413" y="7997527"/>
            <a:ext cx="27997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u="heavy" spc="6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12facto</a:t>
            </a:r>
            <a:r>
              <a:rPr sz="4100" u="heavy" spc="-37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sz="4100" u="heavy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.net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0075" y="2575740"/>
            <a:ext cx="6450441" cy="6680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69213" y="4171418"/>
            <a:ext cx="7087234" cy="2312670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95"/>
              </a:spcBef>
            </a:pPr>
            <a:r>
              <a:rPr spc="-580" dirty="0"/>
              <a:t>Code</a:t>
            </a:r>
          </a:p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3700" b="0" spc="5" dirty="0">
                <a:latin typeface="Arial"/>
                <a:cs typeface="Arial"/>
              </a:rPr>
              <a:t>04 </a:t>
            </a:r>
            <a:r>
              <a:rPr sz="3700" b="0" spc="10" dirty="0">
                <a:latin typeface="Arial"/>
                <a:cs typeface="Arial"/>
              </a:rPr>
              <a:t>— </a:t>
            </a:r>
            <a:r>
              <a:rPr sz="3700" b="0" spc="20" dirty="0">
                <a:latin typeface="Arial"/>
                <a:cs typeface="Arial"/>
              </a:rPr>
              <a:t>main.go, </a:t>
            </a:r>
            <a:r>
              <a:rPr sz="3700" b="0" spc="45" dirty="0">
                <a:latin typeface="Arial"/>
                <a:cs typeface="Arial"/>
              </a:rPr>
              <a:t>endpoints,</a:t>
            </a:r>
            <a:r>
              <a:rPr sz="3700" b="0" spc="-90" dirty="0">
                <a:latin typeface="Arial"/>
                <a:cs typeface="Arial"/>
              </a:rPr>
              <a:t> </a:t>
            </a:r>
            <a:r>
              <a:rPr sz="3700" b="0" dirty="0">
                <a:latin typeface="Arial"/>
                <a:cs typeface="Arial"/>
              </a:rPr>
              <a:t>service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31542" y="4887674"/>
            <a:ext cx="304292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85" dirty="0"/>
              <a:t>S</a:t>
            </a:r>
            <a:r>
              <a:rPr spc="-665" dirty="0"/>
              <a:t>a</a:t>
            </a:r>
            <a:r>
              <a:rPr spc="-465" dirty="0"/>
              <a:t>f</a:t>
            </a:r>
            <a:r>
              <a:rPr spc="-1040" dirty="0"/>
              <a:t>e</a:t>
            </a:r>
            <a:r>
              <a:rPr spc="-725" dirty="0"/>
              <a:t>t</a:t>
            </a:r>
            <a:r>
              <a:rPr spc="-815" dirty="0"/>
              <a:t>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9360" y="961092"/>
            <a:ext cx="7592059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95" dirty="0"/>
              <a:t>Did </a:t>
            </a:r>
            <a:r>
              <a:rPr spc="-645" dirty="0"/>
              <a:t>you</a:t>
            </a:r>
            <a:r>
              <a:rPr spc="-815" dirty="0"/>
              <a:t> </a:t>
            </a:r>
            <a:r>
              <a:rPr spc="-710" dirty="0"/>
              <a:t>mean...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1811" y="3712715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4413" y="3631167"/>
            <a:ext cx="382714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35" dirty="0">
                <a:latin typeface="Arial"/>
                <a:cs typeface="Arial"/>
              </a:rPr>
              <a:t>St</a:t>
            </a:r>
            <a:r>
              <a:rPr sz="4100" spc="-50" dirty="0">
                <a:latin typeface="Arial"/>
                <a:cs typeface="Arial"/>
              </a:rPr>
              <a:t>r</a:t>
            </a:r>
            <a:r>
              <a:rPr sz="4100" spc="40" dirty="0">
                <a:latin typeface="Arial"/>
                <a:cs typeface="Arial"/>
              </a:rPr>
              <a:t>eam-oriented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1811" y="4958750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4413" y="4877203"/>
            <a:ext cx="349757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0" dirty="0">
                <a:latin typeface="Arial"/>
                <a:cs typeface="Arial"/>
              </a:rPr>
              <a:t>Event</a:t>
            </a:r>
            <a:r>
              <a:rPr sz="4100" spc="-65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sourcing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1811" y="6204785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4413" y="6123238"/>
            <a:ext cx="48641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Arial"/>
                <a:cs typeface="Arial"/>
              </a:rPr>
              <a:t>Message</a:t>
            </a:r>
            <a:r>
              <a:rPr sz="4100" spc="-70" dirty="0">
                <a:latin typeface="Arial"/>
                <a:cs typeface="Arial"/>
              </a:rPr>
              <a:t> </a:t>
            </a:r>
            <a:r>
              <a:rPr sz="4100" spc="40" dirty="0">
                <a:latin typeface="Arial"/>
                <a:cs typeface="Arial"/>
              </a:rPr>
              <a:t>processing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1811" y="7450821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4413" y="7369274"/>
            <a:ext cx="431927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5" dirty="0">
                <a:latin typeface="Arial"/>
                <a:cs typeface="Arial"/>
              </a:rPr>
              <a:t>Materialized</a:t>
            </a:r>
            <a:r>
              <a:rPr sz="4100" spc="-65" dirty="0"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views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1811" y="8696856"/>
            <a:ext cx="163195" cy="497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00" spc="-5" dirty="0"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24413" y="8615309"/>
            <a:ext cx="95402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45" dirty="0">
                <a:latin typeface="Arial"/>
                <a:cs typeface="Arial"/>
              </a:rPr>
              <a:t>SQS, </a:t>
            </a:r>
            <a:r>
              <a:rPr sz="4100" spc="-5" dirty="0">
                <a:latin typeface="Arial"/>
                <a:cs typeface="Arial"/>
              </a:rPr>
              <a:t>Kinesis, </a:t>
            </a:r>
            <a:r>
              <a:rPr sz="4100" spc="5" dirty="0">
                <a:latin typeface="Arial"/>
                <a:cs typeface="Arial"/>
              </a:rPr>
              <a:t>Kafka, </a:t>
            </a:r>
            <a:r>
              <a:rPr sz="4100" spc="45" dirty="0">
                <a:latin typeface="Arial"/>
                <a:cs typeface="Arial"/>
              </a:rPr>
              <a:t>RabbitMQ,</a:t>
            </a:r>
            <a:r>
              <a:rPr sz="4100" spc="75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Storm...</a:t>
            </a:r>
            <a:endParaRPr sz="4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715299" y="3697205"/>
            <a:ext cx="8899149" cy="3393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79438" y="3608727"/>
            <a:ext cx="9655028" cy="3703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80955" y="1717225"/>
            <a:ext cx="7915989" cy="7915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12365" y="1732262"/>
            <a:ext cx="7853680" cy="7848600"/>
          </a:xfrm>
          <a:custGeom>
            <a:avLst/>
            <a:gdLst/>
            <a:ahLst/>
            <a:cxnLst/>
            <a:rect l="l" t="t" r="r" b="b"/>
            <a:pathLst>
              <a:path w="7853680" h="7848600">
                <a:moveTo>
                  <a:pt x="4286151" y="7835900"/>
                </a:moveTo>
                <a:lnTo>
                  <a:pt x="3567029" y="7835900"/>
                </a:lnTo>
                <a:lnTo>
                  <a:pt x="3611890" y="7848600"/>
                </a:lnTo>
                <a:lnTo>
                  <a:pt x="4241289" y="7848600"/>
                </a:lnTo>
                <a:lnTo>
                  <a:pt x="4286151" y="7835900"/>
                </a:lnTo>
                <a:close/>
              </a:path>
              <a:path w="7853680" h="7848600">
                <a:moveTo>
                  <a:pt x="4375756" y="7823200"/>
                </a:moveTo>
                <a:lnTo>
                  <a:pt x="3477423" y="7823200"/>
                </a:lnTo>
                <a:lnTo>
                  <a:pt x="3522205" y="7835900"/>
                </a:lnTo>
                <a:lnTo>
                  <a:pt x="4330975" y="7835900"/>
                </a:lnTo>
                <a:lnTo>
                  <a:pt x="4375756" y="7823200"/>
                </a:lnTo>
                <a:close/>
              </a:path>
              <a:path w="7853680" h="7848600">
                <a:moveTo>
                  <a:pt x="4509796" y="7810500"/>
                </a:moveTo>
                <a:lnTo>
                  <a:pt x="3343384" y="7810500"/>
                </a:lnTo>
                <a:lnTo>
                  <a:pt x="3388009" y="7823200"/>
                </a:lnTo>
                <a:lnTo>
                  <a:pt x="4465171" y="7823200"/>
                </a:lnTo>
                <a:lnTo>
                  <a:pt x="4509796" y="7810500"/>
                </a:lnTo>
                <a:close/>
              </a:path>
              <a:path w="7853680" h="7848600">
                <a:moveTo>
                  <a:pt x="4643280" y="7785100"/>
                </a:moveTo>
                <a:lnTo>
                  <a:pt x="3209901" y="7785100"/>
                </a:lnTo>
                <a:lnTo>
                  <a:pt x="3298822" y="7810500"/>
                </a:lnTo>
                <a:lnTo>
                  <a:pt x="4554358" y="7810500"/>
                </a:lnTo>
                <a:lnTo>
                  <a:pt x="4643280" y="7785100"/>
                </a:lnTo>
                <a:close/>
              </a:path>
              <a:path w="7853680" h="7848600">
                <a:moveTo>
                  <a:pt x="4820172" y="7747000"/>
                </a:moveTo>
                <a:lnTo>
                  <a:pt x="3033010" y="7747000"/>
                </a:lnTo>
                <a:lnTo>
                  <a:pt x="3165552" y="7785100"/>
                </a:lnTo>
                <a:lnTo>
                  <a:pt x="4687628" y="7785100"/>
                </a:lnTo>
                <a:lnTo>
                  <a:pt x="4820172" y="7747000"/>
                </a:lnTo>
                <a:close/>
              </a:path>
              <a:path w="7853680" h="7848600">
                <a:moveTo>
                  <a:pt x="4776079" y="88900"/>
                </a:moveTo>
                <a:lnTo>
                  <a:pt x="3077102" y="88900"/>
                </a:lnTo>
                <a:lnTo>
                  <a:pt x="2598100" y="228600"/>
                </a:lnTo>
                <a:lnTo>
                  <a:pt x="2555315" y="254000"/>
                </a:lnTo>
                <a:lnTo>
                  <a:pt x="2427862" y="292100"/>
                </a:lnTo>
                <a:lnTo>
                  <a:pt x="2385695" y="317500"/>
                </a:lnTo>
                <a:lnTo>
                  <a:pt x="2343693" y="330200"/>
                </a:lnTo>
                <a:lnTo>
                  <a:pt x="2301863" y="355600"/>
                </a:lnTo>
                <a:lnTo>
                  <a:pt x="2260209" y="368300"/>
                </a:lnTo>
                <a:lnTo>
                  <a:pt x="2218735" y="393700"/>
                </a:lnTo>
                <a:lnTo>
                  <a:pt x="2177446" y="406400"/>
                </a:lnTo>
                <a:lnTo>
                  <a:pt x="2095445" y="457200"/>
                </a:lnTo>
                <a:lnTo>
                  <a:pt x="2054741" y="469900"/>
                </a:lnTo>
                <a:lnTo>
                  <a:pt x="1894015" y="571500"/>
                </a:lnTo>
                <a:lnTo>
                  <a:pt x="1698170" y="698500"/>
                </a:lnTo>
                <a:lnTo>
                  <a:pt x="1545912" y="800100"/>
                </a:lnTo>
                <a:lnTo>
                  <a:pt x="1508501" y="838200"/>
                </a:lnTo>
                <a:lnTo>
                  <a:pt x="1434496" y="889000"/>
                </a:lnTo>
                <a:lnTo>
                  <a:pt x="1397912" y="927100"/>
                </a:lnTo>
                <a:lnTo>
                  <a:pt x="1361613" y="952500"/>
                </a:lnTo>
                <a:lnTo>
                  <a:pt x="1325604" y="990600"/>
                </a:lnTo>
                <a:lnTo>
                  <a:pt x="1289889" y="1016000"/>
                </a:lnTo>
                <a:lnTo>
                  <a:pt x="1254474" y="1054100"/>
                </a:lnTo>
                <a:lnTo>
                  <a:pt x="1219363" y="1079500"/>
                </a:lnTo>
                <a:lnTo>
                  <a:pt x="1150072" y="1155700"/>
                </a:lnTo>
                <a:lnTo>
                  <a:pt x="1115997" y="1181100"/>
                </a:lnTo>
                <a:lnTo>
                  <a:pt x="1082436" y="1219200"/>
                </a:lnTo>
                <a:lnTo>
                  <a:pt x="1049386" y="1257300"/>
                </a:lnTo>
                <a:lnTo>
                  <a:pt x="1016849" y="1295400"/>
                </a:lnTo>
                <a:lnTo>
                  <a:pt x="984824" y="1333500"/>
                </a:lnTo>
                <a:lnTo>
                  <a:pt x="953312" y="1358900"/>
                </a:lnTo>
                <a:lnTo>
                  <a:pt x="922312" y="1397000"/>
                </a:lnTo>
                <a:lnTo>
                  <a:pt x="891824" y="1435100"/>
                </a:lnTo>
                <a:lnTo>
                  <a:pt x="861849" y="1473200"/>
                </a:lnTo>
                <a:lnTo>
                  <a:pt x="832386" y="1511300"/>
                </a:lnTo>
                <a:lnTo>
                  <a:pt x="803436" y="1549400"/>
                </a:lnTo>
                <a:lnTo>
                  <a:pt x="774998" y="1587500"/>
                </a:lnTo>
                <a:lnTo>
                  <a:pt x="747073" y="1625600"/>
                </a:lnTo>
                <a:lnTo>
                  <a:pt x="719659" y="1663700"/>
                </a:lnTo>
                <a:lnTo>
                  <a:pt x="692759" y="1701800"/>
                </a:lnTo>
                <a:lnTo>
                  <a:pt x="666370" y="1739900"/>
                </a:lnTo>
                <a:lnTo>
                  <a:pt x="640494" y="1778000"/>
                </a:lnTo>
                <a:lnTo>
                  <a:pt x="615131" y="1816100"/>
                </a:lnTo>
                <a:lnTo>
                  <a:pt x="590279" y="1854200"/>
                </a:lnTo>
                <a:lnTo>
                  <a:pt x="565941" y="1892300"/>
                </a:lnTo>
                <a:lnTo>
                  <a:pt x="542114" y="1930400"/>
                </a:lnTo>
                <a:lnTo>
                  <a:pt x="518800" y="1981200"/>
                </a:lnTo>
                <a:lnTo>
                  <a:pt x="495999" y="2019300"/>
                </a:lnTo>
                <a:lnTo>
                  <a:pt x="473709" y="2057400"/>
                </a:lnTo>
                <a:lnTo>
                  <a:pt x="451933" y="2095500"/>
                </a:lnTo>
                <a:lnTo>
                  <a:pt x="430668" y="2133600"/>
                </a:lnTo>
                <a:lnTo>
                  <a:pt x="409916" y="2184400"/>
                </a:lnTo>
                <a:lnTo>
                  <a:pt x="389676" y="2222500"/>
                </a:lnTo>
                <a:lnTo>
                  <a:pt x="369949" y="2260600"/>
                </a:lnTo>
                <a:lnTo>
                  <a:pt x="350734" y="2298700"/>
                </a:lnTo>
                <a:lnTo>
                  <a:pt x="332032" y="2349500"/>
                </a:lnTo>
                <a:lnTo>
                  <a:pt x="313842" y="2387600"/>
                </a:lnTo>
                <a:lnTo>
                  <a:pt x="296164" y="2425700"/>
                </a:lnTo>
                <a:lnTo>
                  <a:pt x="278999" y="2476500"/>
                </a:lnTo>
                <a:lnTo>
                  <a:pt x="262346" y="2514600"/>
                </a:lnTo>
                <a:lnTo>
                  <a:pt x="246206" y="2552700"/>
                </a:lnTo>
                <a:lnTo>
                  <a:pt x="230578" y="2603500"/>
                </a:lnTo>
                <a:lnTo>
                  <a:pt x="215462" y="2641600"/>
                </a:lnTo>
                <a:lnTo>
                  <a:pt x="200859" y="2679700"/>
                </a:lnTo>
                <a:lnTo>
                  <a:pt x="186768" y="2730500"/>
                </a:lnTo>
                <a:lnTo>
                  <a:pt x="173189" y="2768600"/>
                </a:lnTo>
                <a:lnTo>
                  <a:pt x="160123" y="2819400"/>
                </a:lnTo>
                <a:lnTo>
                  <a:pt x="147569" y="2857500"/>
                </a:lnTo>
                <a:lnTo>
                  <a:pt x="135528" y="2908300"/>
                </a:lnTo>
                <a:lnTo>
                  <a:pt x="123999" y="2946400"/>
                </a:lnTo>
                <a:lnTo>
                  <a:pt x="112983" y="2984500"/>
                </a:lnTo>
                <a:lnTo>
                  <a:pt x="102479" y="3035300"/>
                </a:lnTo>
                <a:lnTo>
                  <a:pt x="92487" y="3073400"/>
                </a:lnTo>
                <a:lnTo>
                  <a:pt x="83008" y="3124200"/>
                </a:lnTo>
                <a:lnTo>
                  <a:pt x="74041" y="3162300"/>
                </a:lnTo>
                <a:lnTo>
                  <a:pt x="65586" y="3213100"/>
                </a:lnTo>
                <a:lnTo>
                  <a:pt x="57644" y="3251200"/>
                </a:lnTo>
                <a:lnTo>
                  <a:pt x="50214" y="3302000"/>
                </a:lnTo>
                <a:lnTo>
                  <a:pt x="43297" y="3340100"/>
                </a:lnTo>
                <a:lnTo>
                  <a:pt x="36892" y="3390900"/>
                </a:lnTo>
                <a:lnTo>
                  <a:pt x="30999" y="3429000"/>
                </a:lnTo>
                <a:lnTo>
                  <a:pt x="25619" y="3479800"/>
                </a:lnTo>
                <a:lnTo>
                  <a:pt x="20752" y="3517900"/>
                </a:lnTo>
                <a:lnTo>
                  <a:pt x="16396" y="3568700"/>
                </a:lnTo>
                <a:lnTo>
                  <a:pt x="12553" y="3619500"/>
                </a:lnTo>
                <a:lnTo>
                  <a:pt x="9223" y="3657600"/>
                </a:lnTo>
                <a:lnTo>
                  <a:pt x="6404" y="3708400"/>
                </a:lnTo>
                <a:lnTo>
                  <a:pt x="4099" y="3746500"/>
                </a:lnTo>
                <a:lnTo>
                  <a:pt x="2305" y="3797300"/>
                </a:lnTo>
                <a:lnTo>
                  <a:pt x="1024" y="3835400"/>
                </a:lnTo>
                <a:lnTo>
                  <a:pt x="256" y="3886200"/>
                </a:lnTo>
                <a:lnTo>
                  <a:pt x="0" y="3924300"/>
                </a:lnTo>
                <a:lnTo>
                  <a:pt x="256" y="3975100"/>
                </a:lnTo>
                <a:lnTo>
                  <a:pt x="1024" y="4013200"/>
                </a:lnTo>
                <a:lnTo>
                  <a:pt x="2305" y="4064000"/>
                </a:lnTo>
                <a:lnTo>
                  <a:pt x="4099" y="4102100"/>
                </a:lnTo>
                <a:lnTo>
                  <a:pt x="6404" y="4152900"/>
                </a:lnTo>
                <a:lnTo>
                  <a:pt x="9223" y="4203700"/>
                </a:lnTo>
                <a:lnTo>
                  <a:pt x="12553" y="4241800"/>
                </a:lnTo>
                <a:lnTo>
                  <a:pt x="16396" y="4292600"/>
                </a:lnTo>
                <a:lnTo>
                  <a:pt x="20752" y="4330700"/>
                </a:lnTo>
                <a:lnTo>
                  <a:pt x="25619" y="4381500"/>
                </a:lnTo>
                <a:lnTo>
                  <a:pt x="30999" y="4419600"/>
                </a:lnTo>
                <a:lnTo>
                  <a:pt x="36892" y="4470400"/>
                </a:lnTo>
                <a:lnTo>
                  <a:pt x="43297" y="4508500"/>
                </a:lnTo>
                <a:lnTo>
                  <a:pt x="50214" y="4559300"/>
                </a:lnTo>
                <a:lnTo>
                  <a:pt x="57644" y="4597400"/>
                </a:lnTo>
                <a:lnTo>
                  <a:pt x="65586" y="4648200"/>
                </a:lnTo>
                <a:lnTo>
                  <a:pt x="74041" y="4686300"/>
                </a:lnTo>
                <a:lnTo>
                  <a:pt x="83008" y="4737100"/>
                </a:lnTo>
                <a:lnTo>
                  <a:pt x="92487" y="4775200"/>
                </a:lnTo>
                <a:lnTo>
                  <a:pt x="102479" y="4826000"/>
                </a:lnTo>
                <a:lnTo>
                  <a:pt x="112983" y="4864100"/>
                </a:lnTo>
                <a:lnTo>
                  <a:pt x="123999" y="4914900"/>
                </a:lnTo>
                <a:lnTo>
                  <a:pt x="135528" y="4953000"/>
                </a:lnTo>
                <a:lnTo>
                  <a:pt x="147569" y="4991100"/>
                </a:lnTo>
                <a:lnTo>
                  <a:pt x="160123" y="5041900"/>
                </a:lnTo>
                <a:lnTo>
                  <a:pt x="173189" y="5080000"/>
                </a:lnTo>
                <a:lnTo>
                  <a:pt x="186768" y="5130800"/>
                </a:lnTo>
                <a:lnTo>
                  <a:pt x="200859" y="5168900"/>
                </a:lnTo>
                <a:lnTo>
                  <a:pt x="215462" y="5219700"/>
                </a:lnTo>
                <a:lnTo>
                  <a:pt x="230578" y="5257800"/>
                </a:lnTo>
                <a:lnTo>
                  <a:pt x="246206" y="5295900"/>
                </a:lnTo>
                <a:lnTo>
                  <a:pt x="262346" y="5346700"/>
                </a:lnTo>
                <a:lnTo>
                  <a:pt x="278999" y="5384800"/>
                </a:lnTo>
                <a:lnTo>
                  <a:pt x="296164" y="5422900"/>
                </a:lnTo>
                <a:lnTo>
                  <a:pt x="313842" y="5473700"/>
                </a:lnTo>
                <a:lnTo>
                  <a:pt x="332032" y="5511800"/>
                </a:lnTo>
                <a:lnTo>
                  <a:pt x="350734" y="5549900"/>
                </a:lnTo>
                <a:lnTo>
                  <a:pt x="369949" y="5600700"/>
                </a:lnTo>
                <a:lnTo>
                  <a:pt x="389676" y="5638800"/>
                </a:lnTo>
                <a:lnTo>
                  <a:pt x="409916" y="5676900"/>
                </a:lnTo>
                <a:lnTo>
                  <a:pt x="430668" y="5715000"/>
                </a:lnTo>
                <a:lnTo>
                  <a:pt x="451933" y="5765800"/>
                </a:lnTo>
                <a:lnTo>
                  <a:pt x="473709" y="5803900"/>
                </a:lnTo>
                <a:lnTo>
                  <a:pt x="495999" y="5842000"/>
                </a:lnTo>
                <a:lnTo>
                  <a:pt x="518800" y="5880100"/>
                </a:lnTo>
                <a:lnTo>
                  <a:pt x="542114" y="5918200"/>
                </a:lnTo>
                <a:lnTo>
                  <a:pt x="565941" y="5956300"/>
                </a:lnTo>
                <a:lnTo>
                  <a:pt x="590279" y="5994400"/>
                </a:lnTo>
                <a:lnTo>
                  <a:pt x="615131" y="6045200"/>
                </a:lnTo>
                <a:lnTo>
                  <a:pt x="640494" y="6083300"/>
                </a:lnTo>
                <a:lnTo>
                  <a:pt x="666370" y="6121400"/>
                </a:lnTo>
                <a:lnTo>
                  <a:pt x="692759" y="6159500"/>
                </a:lnTo>
                <a:lnTo>
                  <a:pt x="719659" y="6197600"/>
                </a:lnTo>
                <a:lnTo>
                  <a:pt x="747073" y="6235700"/>
                </a:lnTo>
                <a:lnTo>
                  <a:pt x="774998" y="6273800"/>
                </a:lnTo>
                <a:lnTo>
                  <a:pt x="803436" y="6311900"/>
                </a:lnTo>
                <a:lnTo>
                  <a:pt x="832386" y="6350000"/>
                </a:lnTo>
                <a:lnTo>
                  <a:pt x="861849" y="6388100"/>
                </a:lnTo>
                <a:lnTo>
                  <a:pt x="891824" y="6426200"/>
                </a:lnTo>
                <a:lnTo>
                  <a:pt x="922312" y="6451600"/>
                </a:lnTo>
                <a:lnTo>
                  <a:pt x="953312" y="6489700"/>
                </a:lnTo>
                <a:lnTo>
                  <a:pt x="984824" y="6527800"/>
                </a:lnTo>
                <a:lnTo>
                  <a:pt x="1016849" y="6565900"/>
                </a:lnTo>
                <a:lnTo>
                  <a:pt x="1049386" y="6604000"/>
                </a:lnTo>
                <a:lnTo>
                  <a:pt x="1082436" y="6629400"/>
                </a:lnTo>
                <a:lnTo>
                  <a:pt x="1115997" y="6667500"/>
                </a:lnTo>
                <a:lnTo>
                  <a:pt x="1150072" y="6705600"/>
                </a:lnTo>
                <a:lnTo>
                  <a:pt x="1184560" y="6743700"/>
                </a:lnTo>
                <a:lnTo>
                  <a:pt x="1219363" y="6769100"/>
                </a:lnTo>
                <a:lnTo>
                  <a:pt x="1254474" y="6807200"/>
                </a:lnTo>
                <a:lnTo>
                  <a:pt x="1289889" y="6832600"/>
                </a:lnTo>
                <a:lnTo>
                  <a:pt x="1325604" y="6870700"/>
                </a:lnTo>
                <a:lnTo>
                  <a:pt x="1361613" y="6896100"/>
                </a:lnTo>
                <a:lnTo>
                  <a:pt x="1397912" y="6934200"/>
                </a:lnTo>
                <a:lnTo>
                  <a:pt x="1434496" y="6959600"/>
                </a:lnTo>
                <a:lnTo>
                  <a:pt x="1471361" y="6997700"/>
                </a:lnTo>
                <a:lnTo>
                  <a:pt x="1583589" y="7073900"/>
                </a:lnTo>
                <a:lnTo>
                  <a:pt x="1621528" y="7112000"/>
                </a:lnTo>
                <a:lnTo>
                  <a:pt x="1775800" y="7213600"/>
                </a:lnTo>
                <a:lnTo>
                  <a:pt x="1973950" y="7340600"/>
                </a:lnTo>
                <a:lnTo>
                  <a:pt x="2014241" y="7353300"/>
                </a:lnTo>
                <a:lnTo>
                  <a:pt x="2136348" y="7429500"/>
                </a:lnTo>
                <a:lnTo>
                  <a:pt x="2177446" y="7442200"/>
                </a:lnTo>
                <a:lnTo>
                  <a:pt x="2218735" y="7467600"/>
                </a:lnTo>
                <a:lnTo>
                  <a:pt x="2260209" y="7480300"/>
                </a:lnTo>
                <a:lnTo>
                  <a:pt x="2301863" y="7505700"/>
                </a:lnTo>
                <a:lnTo>
                  <a:pt x="2343693" y="7518400"/>
                </a:lnTo>
                <a:lnTo>
                  <a:pt x="2385695" y="7543800"/>
                </a:lnTo>
                <a:lnTo>
                  <a:pt x="2427862" y="7556500"/>
                </a:lnTo>
                <a:lnTo>
                  <a:pt x="2470191" y="7581900"/>
                </a:lnTo>
                <a:lnTo>
                  <a:pt x="2598100" y="7620000"/>
                </a:lnTo>
                <a:lnTo>
                  <a:pt x="2641028" y="7645400"/>
                </a:lnTo>
                <a:lnTo>
                  <a:pt x="2989013" y="7747000"/>
                </a:lnTo>
                <a:lnTo>
                  <a:pt x="4864169" y="7747000"/>
                </a:lnTo>
                <a:lnTo>
                  <a:pt x="5212156" y="7645400"/>
                </a:lnTo>
                <a:lnTo>
                  <a:pt x="5255085" y="7620000"/>
                </a:lnTo>
                <a:lnTo>
                  <a:pt x="5382995" y="7581900"/>
                </a:lnTo>
                <a:lnTo>
                  <a:pt x="5425325" y="7556500"/>
                </a:lnTo>
                <a:lnTo>
                  <a:pt x="5467493" y="7543800"/>
                </a:lnTo>
                <a:lnTo>
                  <a:pt x="5509495" y="7518400"/>
                </a:lnTo>
                <a:lnTo>
                  <a:pt x="5551325" y="7505700"/>
                </a:lnTo>
                <a:lnTo>
                  <a:pt x="5592980" y="7480300"/>
                </a:lnTo>
                <a:lnTo>
                  <a:pt x="5634454" y="7467600"/>
                </a:lnTo>
                <a:lnTo>
                  <a:pt x="5675743" y="7442200"/>
                </a:lnTo>
                <a:lnTo>
                  <a:pt x="5716842" y="7429500"/>
                </a:lnTo>
                <a:lnTo>
                  <a:pt x="5838951" y="7353300"/>
                </a:lnTo>
                <a:lnTo>
                  <a:pt x="5879243" y="7340600"/>
                </a:lnTo>
                <a:lnTo>
                  <a:pt x="6077396" y="7213600"/>
                </a:lnTo>
                <a:lnTo>
                  <a:pt x="6231672" y="7112000"/>
                </a:lnTo>
                <a:lnTo>
                  <a:pt x="6269611" y="7073900"/>
                </a:lnTo>
                <a:lnTo>
                  <a:pt x="6381841" y="6997700"/>
                </a:lnTo>
                <a:lnTo>
                  <a:pt x="6418707" y="6959600"/>
                </a:lnTo>
                <a:lnTo>
                  <a:pt x="6455292" y="6934200"/>
                </a:lnTo>
                <a:lnTo>
                  <a:pt x="6491592" y="6896100"/>
                </a:lnTo>
                <a:lnTo>
                  <a:pt x="6527602" y="6870700"/>
                </a:lnTo>
                <a:lnTo>
                  <a:pt x="6563317" y="6832600"/>
                </a:lnTo>
                <a:lnTo>
                  <a:pt x="6598733" y="6807200"/>
                </a:lnTo>
                <a:lnTo>
                  <a:pt x="6633846" y="6769100"/>
                </a:lnTo>
                <a:lnTo>
                  <a:pt x="6668649" y="6743700"/>
                </a:lnTo>
                <a:lnTo>
                  <a:pt x="6703138" y="6705600"/>
                </a:lnTo>
                <a:lnTo>
                  <a:pt x="6737211" y="6667500"/>
                </a:lnTo>
                <a:lnTo>
                  <a:pt x="6770771" y="6629400"/>
                </a:lnTo>
                <a:lnTo>
                  <a:pt x="6803819" y="6604000"/>
                </a:lnTo>
                <a:lnTo>
                  <a:pt x="6836355" y="6565900"/>
                </a:lnTo>
                <a:lnTo>
                  <a:pt x="6868378" y="6527800"/>
                </a:lnTo>
                <a:lnTo>
                  <a:pt x="6899889" y="6489700"/>
                </a:lnTo>
                <a:lnTo>
                  <a:pt x="6930887" y="6451600"/>
                </a:lnTo>
                <a:lnTo>
                  <a:pt x="6961373" y="6426200"/>
                </a:lnTo>
                <a:lnTo>
                  <a:pt x="6991347" y="6388100"/>
                </a:lnTo>
                <a:lnTo>
                  <a:pt x="7020809" y="6350000"/>
                </a:lnTo>
                <a:lnTo>
                  <a:pt x="7049758" y="6311900"/>
                </a:lnTo>
                <a:lnTo>
                  <a:pt x="7078194" y="6273800"/>
                </a:lnTo>
                <a:lnTo>
                  <a:pt x="7106118" y="6235700"/>
                </a:lnTo>
                <a:lnTo>
                  <a:pt x="7133530" y="6197600"/>
                </a:lnTo>
                <a:lnTo>
                  <a:pt x="7160430" y="6159500"/>
                </a:lnTo>
                <a:lnTo>
                  <a:pt x="7186817" y="6121400"/>
                </a:lnTo>
                <a:lnTo>
                  <a:pt x="7212692" y="6083300"/>
                </a:lnTo>
                <a:lnTo>
                  <a:pt x="7238054" y="6045200"/>
                </a:lnTo>
                <a:lnTo>
                  <a:pt x="7262904" y="5994400"/>
                </a:lnTo>
                <a:lnTo>
                  <a:pt x="7287242" y="5956300"/>
                </a:lnTo>
                <a:lnTo>
                  <a:pt x="7311067" y="5918200"/>
                </a:lnTo>
                <a:lnTo>
                  <a:pt x="7334380" y="5880100"/>
                </a:lnTo>
                <a:lnTo>
                  <a:pt x="7357180" y="5842000"/>
                </a:lnTo>
                <a:lnTo>
                  <a:pt x="7379468" y="5803900"/>
                </a:lnTo>
                <a:lnTo>
                  <a:pt x="7401244" y="5765800"/>
                </a:lnTo>
                <a:lnTo>
                  <a:pt x="7422508" y="5715000"/>
                </a:lnTo>
                <a:lnTo>
                  <a:pt x="7443259" y="5676900"/>
                </a:lnTo>
                <a:lnTo>
                  <a:pt x="7463497" y="5638800"/>
                </a:lnTo>
                <a:lnTo>
                  <a:pt x="7483224" y="5600700"/>
                </a:lnTo>
                <a:lnTo>
                  <a:pt x="7502438" y="5549900"/>
                </a:lnTo>
                <a:lnTo>
                  <a:pt x="7521139" y="5511800"/>
                </a:lnTo>
                <a:lnTo>
                  <a:pt x="7539328" y="5473700"/>
                </a:lnTo>
                <a:lnTo>
                  <a:pt x="7557005" y="5422900"/>
                </a:lnTo>
                <a:lnTo>
                  <a:pt x="7574170" y="5384800"/>
                </a:lnTo>
                <a:lnTo>
                  <a:pt x="7590822" y="5346700"/>
                </a:lnTo>
                <a:lnTo>
                  <a:pt x="7606961" y="5295900"/>
                </a:lnTo>
                <a:lnTo>
                  <a:pt x="7622589" y="5257800"/>
                </a:lnTo>
                <a:lnTo>
                  <a:pt x="7637704" y="5219700"/>
                </a:lnTo>
                <a:lnTo>
                  <a:pt x="7652306" y="5168900"/>
                </a:lnTo>
                <a:lnTo>
                  <a:pt x="7666396" y="5130800"/>
                </a:lnTo>
                <a:lnTo>
                  <a:pt x="7679974" y="5080000"/>
                </a:lnTo>
                <a:lnTo>
                  <a:pt x="7693040" y="5041900"/>
                </a:lnTo>
                <a:lnTo>
                  <a:pt x="7705593" y="4991100"/>
                </a:lnTo>
                <a:lnTo>
                  <a:pt x="7717633" y="4953000"/>
                </a:lnTo>
                <a:lnTo>
                  <a:pt x="7729162" y="4914900"/>
                </a:lnTo>
                <a:lnTo>
                  <a:pt x="7740178" y="4864100"/>
                </a:lnTo>
                <a:lnTo>
                  <a:pt x="7750681" y="4826000"/>
                </a:lnTo>
                <a:lnTo>
                  <a:pt x="7760673" y="4775200"/>
                </a:lnTo>
                <a:lnTo>
                  <a:pt x="7770152" y="4737100"/>
                </a:lnTo>
                <a:lnTo>
                  <a:pt x="7779118" y="4686300"/>
                </a:lnTo>
                <a:lnTo>
                  <a:pt x="7787572" y="4648200"/>
                </a:lnTo>
                <a:lnTo>
                  <a:pt x="7795514" y="4597400"/>
                </a:lnTo>
                <a:lnTo>
                  <a:pt x="7802943" y="4559300"/>
                </a:lnTo>
                <a:lnTo>
                  <a:pt x="7809860" y="4508500"/>
                </a:lnTo>
                <a:lnTo>
                  <a:pt x="7816265" y="4470400"/>
                </a:lnTo>
                <a:lnTo>
                  <a:pt x="7822157" y="4419600"/>
                </a:lnTo>
                <a:lnTo>
                  <a:pt x="7827537" y="4381500"/>
                </a:lnTo>
                <a:lnTo>
                  <a:pt x="7832405" y="4330700"/>
                </a:lnTo>
                <a:lnTo>
                  <a:pt x="7836760" y="4292600"/>
                </a:lnTo>
                <a:lnTo>
                  <a:pt x="7840603" y="4241800"/>
                </a:lnTo>
                <a:lnTo>
                  <a:pt x="7843933" y="4203700"/>
                </a:lnTo>
                <a:lnTo>
                  <a:pt x="7846751" y="4152900"/>
                </a:lnTo>
                <a:lnTo>
                  <a:pt x="7849057" y="4102100"/>
                </a:lnTo>
                <a:lnTo>
                  <a:pt x="7850850" y="4064000"/>
                </a:lnTo>
                <a:lnTo>
                  <a:pt x="7852131" y="4013200"/>
                </a:lnTo>
                <a:lnTo>
                  <a:pt x="7852899" y="3975100"/>
                </a:lnTo>
                <a:lnTo>
                  <a:pt x="7853156" y="3924300"/>
                </a:lnTo>
                <a:lnTo>
                  <a:pt x="7852899" y="3886200"/>
                </a:lnTo>
                <a:lnTo>
                  <a:pt x="7852131" y="3835400"/>
                </a:lnTo>
                <a:lnTo>
                  <a:pt x="7850850" y="3797300"/>
                </a:lnTo>
                <a:lnTo>
                  <a:pt x="7849057" y="3746500"/>
                </a:lnTo>
                <a:lnTo>
                  <a:pt x="7846751" y="3708400"/>
                </a:lnTo>
                <a:lnTo>
                  <a:pt x="7843933" y="3657600"/>
                </a:lnTo>
                <a:lnTo>
                  <a:pt x="7840603" y="3619500"/>
                </a:lnTo>
                <a:lnTo>
                  <a:pt x="7836760" y="3568700"/>
                </a:lnTo>
                <a:lnTo>
                  <a:pt x="7832405" y="3517900"/>
                </a:lnTo>
                <a:lnTo>
                  <a:pt x="7827537" y="3479800"/>
                </a:lnTo>
                <a:lnTo>
                  <a:pt x="7822157" y="3429000"/>
                </a:lnTo>
                <a:lnTo>
                  <a:pt x="7816265" y="3390900"/>
                </a:lnTo>
                <a:lnTo>
                  <a:pt x="7809860" y="3340100"/>
                </a:lnTo>
                <a:lnTo>
                  <a:pt x="7802943" y="3302000"/>
                </a:lnTo>
                <a:lnTo>
                  <a:pt x="7795514" y="3251200"/>
                </a:lnTo>
                <a:lnTo>
                  <a:pt x="7787572" y="3213100"/>
                </a:lnTo>
                <a:lnTo>
                  <a:pt x="7779118" y="3162300"/>
                </a:lnTo>
                <a:lnTo>
                  <a:pt x="7770152" y="3124200"/>
                </a:lnTo>
                <a:lnTo>
                  <a:pt x="7760673" y="3073400"/>
                </a:lnTo>
                <a:lnTo>
                  <a:pt x="7750681" y="3035300"/>
                </a:lnTo>
                <a:lnTo>
                  <a:pt x="7740178" y="2984500"/>
                </a:lnTo>
                <a:lnTo>
                  <a:pt x="7729162" y="2946400"/>
                </a:lnTo>
                <a:lnTo>
                  <a:pt x="7717633" y="2908300"/>
                </a:lnTo>
                <a:lnTo>
                  <a:pt x="7705593" y="2857500"/>
                </a:lnTo>
                <a:lnTo>
                  <a:pt x="7693040" y="2819400"/>
                </a:lnTo>
                <a:lnTo>
                  <a:pt x="7679974" y="2768600"/>
                </a:lnTo>
                <a:lnTo>
                  <a:pt x="7666396" y="2730500"/>
                </a:lnTo>
                <a:lnTo>
                  <a:pt x="7652306" y="2679700"/>
                </a:lnTo>
                <a:lnTo>
                  <a:pt x="7637704" y="2641600"/>
                </a:lnTo>
                <a:lnTo>
                  <a:pt x="7622589" y="2603500"/>
                </a:lnTo>
                <a:lnTo>
                  <a:pt x="7606961" y="2552700"/>
                </a:lnTo>
                <a:lnTo>
                  <a:pt x="7590822" y="2514600"/>
                </a:lnTo>
                <a:lnTo>
                  <a:pt x="7574170" y="2476500"/>
                </a:lnTo>
                <a:lnTo>
                  <a:pt x="7557005" y="2425700"/>
                </a:lnTo>
                <a:lnTo>
                  <a:pt x="7539328" y="2387600"/>
                </a:lnTo>
                <a:lnTo>
                  <a:pt x="7521139" y="2349500"/>
                </a:lnTo>
                <a:lnTo>
                  <a:pt x="7502438" y="2298700"/>
                </a:lnTo>
                <a:lnTo>
                  <a:pt x="7483224" y="2260600"/>
                </a:lnTo>
                <a:lnTo>
                  <a:pt x="7463497" y="2222500"/>
                </a:lnTo>
                <a:lnTo>
                  <a:pt x="7443259" y="2184400"/>
                </a:lnTo>
                <a:lnTo>
                  <a:pt x="7422508" y="2133600"/>
                </a:lnTo>
                <a:lnTo>
                  <a:pt x="7401244" y="2095500"/>
                </a:lnTo>
                <a:lnTo>
                  <a:pt x="7379468" y="2057400"/>
                </a:lnTo>
                <a:lnTo>
                  <a:pt x="7357180" y="2019300"/>
                </a:lnTo>
                <a:lnTo>
                  <a:pt x="7334380" y="1981200"/>
                </a:lnTo>
                <a:lnTo>
                  <a:pt x="7311067" y="1930400"/>
                </a:lnTo>
                <a:lnTo>
                  <a:pt x="7287242" y="1892300"/>
                </a:lnTo>
                <a:lnTo>
                  <a:pt x="7262904" y="1854200"/>
                </a:lnTo>
                <a:lnTo>
                  <a:pt x="7238054" y="1816100"/>
                </a:lnTo>
                <a:lnTo>
                  <a:pt x="7212692" y="1778000"/>
                </a:lnTo>
                <a:lnTo>
                  <a:pt x="7186817" y="1739900"/>
                </a:lnTo>
                <a:lnTo>
                  <a:pt x="7160430" y="1701800"/>
                </a:lnTo>
                <a:lnTo>
                  <a:pt x="7133530" y="1663700"/>
                </a:lnTo>
                <a:lnTo>
                  <a:pt x="7106118" y="1625600"/>
                </a:lnTo>
                <a:lnTo>
                  <a:pt x="7078194" y="1587500"/>
                </a:lnTo>
                <a:lnTo>
                  <a:pt x="7049758" y="1549400"/>
                </a:lnTo>
                <a:lnTo>
                  <a:pt x="7020809" y="1511300"/>
                </a:lnTo>
                <a:lnTo>
                  <a:pt x="6991347" y="1473200"/>
                </a:lnTo>
                <a:lnTo>
                  <a:pt x="6961373" y="1435100"/>
                </a:lnTo>
                <a:lnTo>
                  <a:pt x="6930887" y="1397000"/>
                </a:lnTo>
                <a:lnTo>
                  <a:pt x="6899889" y="1358900"/>
                </a:lnTo>
                <a:lnTo>
                  <a:pt x="6868378" y="1333500"/>
                </a:lnTo>
                <a:lnTo>
                  <a:pt x="6836355" y="1295400"/>
                </a:lnTo>
                <a:lnTo>
                  <a:pt x="6803819" y="1257300"/>
                </a:lnTo>
                <a:lnTo>
                  <a:pt x="6770771" y="1219200"/>
                </a:lnTo>
                <a:lnTo>
                  <a:pt x="6737211" y="1181100"/>
                </a:lnTo>
                <a:lnTo>
                  <a:pt x="6703138" y="1155700"/>
                </a:lnTo>
                <a:lnTo>
                  <a:pt x="6633846" y="1079500"/>
                </a:lnTo>
                <a:lnTo>
                  <a:pt x="6598733" y="1054100"/>
                </a:lnTo>
                <a:lnTo>
                  <a:pt x="6563317" y="1016000"/>
                </a:lnTo>
                <a:lnTo>
                  <a:pt x="6527602" y="990600"/>
                </a:lnTo>
                <a:lnTo>
                  <a:pt x="6491592" y="952500"/>
                </a:lnTo>
                <a:lnTo>
                  <a:pt x="6455292" y="927100"/>
                </a:lnTo>
                <a:lnTo>
                  <a:pt x="6418707" y="889000"/>
                </a:lnTo>
                <a:lnTo>
                  <a:pt x="6344700" y="838200"/>
                </a:lnTo>
                <a:lnTo>
                  <a:pt x="6307289" y="800100"/>
                </a:lnTo>
                <a:lnTo>
                  <a:pt x="6155028" y="698500"/>
                </a:lnTo>
                <a:lnTo>
                  <a:pt x="5959179" y="571500"/>
                </a:lnTo>
                <a:lnTo>
                  <a:pt x="5798451" y="469900"/>
                </a:lnTo>
                <a:lnTo>
                  <a:pt x="5757747" y="457200"/>
                </a:lnTo>
                <a:lnTo>
                  <a:pt x="5675743" y="406400"/>
                </a:lnTo>
                <a:lnTo>
                  <a:pt x="5634454" y="393700"/>
                </a:lnTo>
                <a:lnTo>
                  <a:pt x="5592980" y="368300"/>
                </a:lnTo>
                <a:lnTo>
                  <a:pt x="5551325" y="355600"/>
                </a:lnTo>
                <a:lnTo>
                  <a:pt x="5509495" y="330200"/>
                </a:lnTo>
                <a:lnTo>
                  <a:pt x="5467493" y="317500"/>
                </a:lnTo>
                <a:lnTo>
                  <a:pt x="5425325" y="292100"/>
                </a:lnTo>
                <a:lnTo>
                  <a:pt x="5297870" y="254000"/>
                </a:lnTo>
                <a:lnTo>
                  <a:pt x="5255085" y="228600"/>
                </a:lnTo>
                <a:lnTo>
                  <a:pt x="4776079" y="88900"/>
                </a:lnTo>
                <a:close/>
              </a:path>
              <a:path w="7853680" h="7848600">
                <a:moveTo>
                  <a:pt x="4643280" y="63500"/>
                </a:moveTo>
                <a:lnTo>
                  <a:pt x="3209901" y="63500"/>
                </a:lnTo>
                <a:lnTo>
                  <a:pt x="3121284" y="88900"/>
                </a:lnTo>
                <a:lnTo>
                  <a:pt x="4731897" y="88900"/>
                </a:lnTo>
                <a:lnTo>
                  <a:pt x="4643280" y="63500"/>
                </a:lnTo>
                <a:close/>
              </a:path>
              <a:path w="7853680" h="7848600">
                <a:moveTo>
                  <a:pt x="4554358" y="50800"/>
                </a:moveTo>
                <a:lnTo>
                  <a:pt x="3298822" y="50800"/>
                </a:lnTo>
                <a:lnTo>
                  <a:pt x="3254326" y="63500"/>
                </a:lnTo>
                <a:lnTo>
                  <a:pt x="4598855" y="63500"/>
                </a:lnTo>
                <a:lnTo>
                  <a:pt x="4554358" y="50800"/>
                </a:lnTo>
                <a:close/>
              </a:path>
              <a:path w="7853680" h="7848600">
                <a:moveTo>
                  <a:pt x="4465171" y="38100"/>
                </a:moveTo>
                <a:lnTo>
                  <a:pt x="3388009" y="38100"/>
                </a:lnTo>
                <a:lnTo>
                  <a:pt x="3343384" y="50800"/>
                </a:lnTo>
                <a:lnTo>
                  <a:pt x="4509796" y="50800"/>
                </a:lnTo>
                <a:lnTo>
                  <a:pt x="4465171" y="38100"/>
                </a:lnTo>
                <a:close/>
              </a:path>
              <a:path w="7853680" h="7848600">
                <a:moveTo>
                  <a:pt x="4375756" y="25400"/>
                </a:moveTo>
                <a:lnTo>
                  <a:pt x="3477423" y="25400"/>
                </a:lnTo>
                <a:lnTo>
                  <a:pt x="3432690" y="38100"/>
                </a:lnTo>
                <a:lnTo>
                  <a:pt x="4420490" y="38100"/>
                </a:lnTo>
                <a:lnTo>
                  <a:pt x="4375756" y="25400"/>
                </a:lnTo>
                <a:close/>
              </a:path>
              <a:path w="7853680" h="7848600">
                <a:moveTo>
                  <a:pt x="4286151" y="12700"/>
                </a:moveTo>
                <a:lnTo>
                  <a:pt x="3567029" y="12700"/>
                </a:lnTo>
                <a:lnTo>
                  <a:pt x="3522205" y="25400"/>
                </a:lnTo>
                <a:lnTo>
                  <a:pt x="4330975" y="25400"/>
                </a:lnTo>
                <a:lnTo>
                  <a:pt x="4286151" y="12700"/>
                </a:lnTo>
                <a:close/>
              </a:path>
              <a:path w="7853680" h="7848600">
                <a:moveTo>
                  <a:pt x="4106522" y="0"/>
                </a:moveTo>
                <a:lnTo>
                  <a:pt x="3746657" y="0"/>
                </a:lnTo>
                <a:lnTo>
                  <a:pt x="3701709" y="12700"/>
                </a:lnTo>
                <a:lnTo>
                  <a:pt x="4151470" y="12700"/>
                </a:lnTo>
                <a:lnTo>
                  <a:pt x="4106522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51588" y="2571649"/>
            <a:ext cx="6345356" cy="6345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3084" y="2590768"/>
            <a:ext cx="6282690" cy="6273800"/>
          </a:xfrm>
          <a:custGeom>
            <a:avLst/>
            <a:gdLst/>
            <a:ahLst/>
            <a:cxnLst/>
            <a:rect l="l" t="t" r="r" b="b"/>
            <a:pathLst>
              <a:path w="6282690" h="6273800">
                <a:moveTo>
                  <a:pt x="3433884" y="6261100"/>
                </a:moveTo>
                <a:lnTo>
                  <a:pt x="2848534" y="6261100"/>
                </a:lnTo>
                <a:lnTo>
                  <a:pt x="2893479" y="6273800"/>
                </a:lnTo>
                <a:lnTo>
                  <a:pt x="3388939" y="6273800"/>
                </a:lnTo>
                <a:lnTo>
                  <a:pt x="3433884" y="6261100"/>
                </a:lnTo>
                <a:close/>
              </a:path>
              <a:path w="6282690" h="6273800">
                <a:moveTo>
                  <a:pt x="3568396" y="6248400"/>
                </a:moveTo>
                <a:lnTo>
                  <a:pt x="2714021" y="6248400"/>
                </a:lnTo>
                <a:lnTo>
                  <a:pt x="2758798" y="6261100"/>
                </a:lnTo>
                <a:lnTo>
                  <a:pt x="3523620" y="6261100"/>
                </a:lnTo>
                <a:lnTo>
                  <a:pt x="3568396" y="6248400"/>
                </a:lnTo>
                <a:close/>
              </a:path>
              <a:path w="6282690" h="6273800">
                <a:moveTo>
                  <a:pt x="3657729" y="6235700"/>
                </a:moveTo>
                <a:lnTo>
                  <a:pt x="2624687" y="6235700"/>
                </a:lnTo>
                <a:lnTo>
                  <a:pt x="2669314" y="6248400"/>
                </a:lnTo>
                <a:lnTo>
                  <a:pt x="3613101" y="6248400"/>
                </a:lnTo>
                <a:lnTo>
                  <a:pt x="3657729" y="6235700"/>
                </a:lnTo>
                <a:close/>
              </a:path>
              <a:path w="6282690" h="6273800">
                <a:moveTo>
                  <a:pt x="3835303" y="6197600"/>
                </a:moveTo>
                <a:lnTo>
                  <a:pt x="2447109" y="6197600"/>
                </a:lnTo>
                <a:lnTo>
                  <a:pt x="2580145" y="6235700"/>
                </a:lnTo>
                <a:lnTo>
                  <a:pt x="3702270" y="6235700"/>
                </a:lnTo>
                <a:lnTo>
                  <a:pt x="3835303" y="6197600"/>
                </a:lnTo>
                <a:close/>
              </a:path>
              <a:path w="6282690" h="6273800">
                <a:moveTo>
                  <a:pt x="3967295" y="101600"/>
                </a:moveTo>
                <a:lnTo>
                  <a:pt x="2315114" y="101600"/>
                </a:lnTo>
                <a:lnTo>
                  <a:pt x="2227796" y="127000"/>
                </a:lnTo>
                <a:lnTo>
                  <a:pt x="2184362" y="152400"/>
                </a:lnTo>
                <a:lnTo>
                  <a:pt x="2012308" y="203200"/>
                </a:lnTo>
                <a:lnTo>
                  <a:pt x="1969752" y="228600"/>
                </a:lnTo>
                <a:lnTo>
                  <a:pt x="1885240" y="254000"/>
                </a:lnTo>
                <a:lnTo>
                  <a:pt x="1843300" y="279400"/>
                </a:lnTo>
                <a:lnTo>
                  <a:pt x="1801580" y="292100"/>
                </a:lnTo>
                <a:lnTo>
                  <a:pt x="1718830" y="342900"/>
                </a:lnTo>
                <a:lnTo>
                  <a:pt x="1677815" y="355600"/>
                </a:lnTo>
                <a:lnTo>
                  <a:pt x="1556302" y="431800"/>
                </a:lnTo>
                <a:lnTo>
                  <a:pt x="1516332" y="444500"/>
                </a:lnTo>
                <a:lnTo>
                  <a:pt x="1359329" y="546100"/>
                </a:lnTo>
                <a:lnTo>
                  <a:pt x="1320834" y="584200"/>
                </a:lnTo>
                <a:lnTo>
                  <a:pt x="1207282" y="660400"/>
                </a:lnTo>
                <a:lnTo>
                  <a:pt x="1170101" y="698500"/>
                </a:lnTo>
                <a:lnTo>
                  <a:pt x="1096788" y="749300"/>
                </a:lnTo>
                <a:lnTo>
                  <a:pt x="1060671" y="787400"/>
                </a:lnTo>
                <a:lnTo>
                  <a:pt x="1024923" y="812800"/>
                </a:lnTo>
                <a:lnTo>
                  <a:pt x="989553" y="850900"/>
                </a:lnTo>
                <a:lnTo>
                  <a:pt x="954566" y="889000"/>
                </a:lnTo>
                <a:lnTo>
                  <a:pt x="919972" y="914400"/>
                </a:lnTo>
                <a:lnTo>
                  <a:pt x="885899" y="952500"/>
                </a:lnTo>
                <a:lnTo>
                  <a:pt x="852469" y="990600"/>
                </a:lnTo>
                <a:lnTo>
                  <a:pt x="819682" y="1028700"/>
                </a:lnTo>
                <a:lnTo>
                  <a:pt x="787537" y="1054100"/>
                </a:lnTo>
                <a:lnTo>
                  <a:pt x="756036" y="1092200"/>
                </a:lnTo>
                <a:lnTo>
                  <a:pt x="725177" y="1130300"/>
                </a:lnTo>
                <a:lnTo>
                  <a:pt x="694961" y="1168400"/>
                </a:lnTo>
                <a:lnTo>
                  <a:pt x="665389" y="1206500"/>
                </a:lnTo>
                <a:lnTo>
                  <a:pt x="636459" y="1244600"/>
                </a:lnTo>
                <a:lnTo>
                  <a:pt x="608172" y="1282700"/>
                </a:lnTo>
                <a:lnTo>
                  <a:pt x="580527" y="1320800"/>
                </a:lnTo>
                <a:lnTo>
                  <a:pt x="553526" y="1358900"/>
                </a:lnTo>
                <a:lnTo>
                  <a:pt x="527168" y="1397000"/>
                </a:lnTo>
                <a:lnTo>
                  <a:pt x="501452" y="1435100"/>
                </a:lnTo>
                <a:lnTo>
                  <a:pt x="476380" y="1473200"/>
                </a:lnTo>
                <a:lnTo>
                  <a:pt x="451950" y="1511300"/>
                </a:lnTo>
                <a:lnTo>
                  <a:pt x="428163" y="1549400"/>
                </a:lnTo>
                <a:lnTo>
                  <a:pt x="405019" y="1600200"/>
                </a:lnTo>
                <a:lnTo>
                  <a:pt x="382518" y="1638300"/>
                </a:lnTo>
                <a:lnTo>
                  <a:pt x="360660" y="1676400"/>
                </a:lnTo>
                <a:lnTo>
                  <a:pt x="339444" y="1714500"/>
                </a:lnTo>
                <a:lnTo>
                  <a:pt x="318872" y="1752600"/>
                </a:lnTo>
                <a:lnTo>
                  <a:pt x="298942" y="1803400"/>
                </a:lnTo>
                <a:lnTo>
                  <a:pt x="279656" y="1841500"/>
                </a:lnTo>
                <a:lnTo>
                  <a:pt x="261012" y="1879600"/>
                </a:lnTo>
                <a:lnTo>
                  <a:pt x="243011" y="1930400"/>
                </a:lnTo>
                <a:lnTo>
                  <a:pt x="225653" y="1968500"/>
                </a:lnTo>
                <a:lnTo>
                  <a:pt x="208938" y="2006600"/>
                </a:lnTo>
                <a:lnTo>
                  <a:pt x="192866" y="2057400"/>
                </a:lnTo>
                <a:lnTo>
                  <a:pt x="177437" y="2095500"/>
                </a:lnTo>
                <a:lnTo>
                  <a:pt x="162650" y="2133600"/>
                </a:lnTo>
                <a:lnTo>
                  <a:pt x="148507" y="2184400"/>
                </a:lnTo>
                <a:lnTo>
                  <a:pt x="135006" y="2222500"/>
                </a:lnTo>
                <a:lnTo>
                  <a:pt x="122148" y="2273300"/>
                </a:lnTo>
                <a:lnTo>
                  <a:pt x="109933" y="2311400"/>
                </a:lnTo>
                <a:lnTo>
                  <a:pt x="98361" y="2362200"/>
                </a:lnTo>
                <a:lnTo>
                  <a:pt x="87432" y="2400300"/>
                </a:lnTo>
                <a:lnTo>
                  <a:pt x="77146" y="2451100"/>
                </a:lnTo>
                <a:lnTo>
                  <a:pt x="67503" y="2489200"/>
                </a:lnTo>
                <a:lnTo>
                  <a:pt x="58502" y="2527300"/>
                </a:lnTo>
                <a:lnTo>
                  <a:pt x="50145" y="2578100"/>
                </a:lnTo>
                <a:lnTo>
                  <a:pt x="42430" y="2616200"/>
                </a:lnTo>
                <a:lnTo>
                  <a:pt x="35358" y="2667000"/>
                </a:lnTo>
                <a:lnTo>
                  <a:pt x="28929" y="2717800"/>
                </a:lnTo>
                <a:lnTo>
                  <a:pt x="23143" y="2755900"/>
                </a:lnTo>
                <a:lnTo>
                  <a:pt x="18000" y="2806700"/>
                </a:lnTo>
                <a:lnTo>
                  <a:pt x="13500" y="2844800"/>
                </a:lnTo>
                <a:lnTo>
                  <a:pt x="9643" y="2895600"/>
                </a:lnTo>
                <a:lnTo>
                  <a:pt x="6428" y="2933700"/>
                </a:lnTo>
                <a:lnTo>
                  <a:pt x="1928" y="3022600"/>
                </a:lnTo>
                <a:lnTo>
                  <a:pt x="642" y="3073400"/>
                </a:lnTo>
                <a:lnTo>
                  <a:pt x="0" y="3111500"/>
                </a:lnTo>
                <a:lnTo>
                  <a:pt x="0" y="3162300"/>
                </a:lnTo>
                <a:lnTo>
                  <a:pt x="642" y="3200400"/>
                </a:lnTo>
                <a:lnTo>
                  <a:pt x="1928" y="3251200"/>
                </a:lnTo>
                <a:lnTo>
                  <a:pt x="3857" y="3302000"/>
                </a:lnTo>
                <a:lnTo>
                  <a:pt x="6428" y="3340100"/>
                </a:lnTo>
                <a:lnTo>
                  <a:pt x="9643" y="3390900"/>
                </a:lnTo>
                <a:lnTo>
                  <a:pt x="13500" y="3429000"/>
                </a:lnTo>
                <a:lnTo>
                  <a:pt x="18000" y="3479800"/>
                </a:lnTo>
                <a:lnTo>
                  <a:pt x="23143" y="3517900"/>
                </a:lnTo>
                <a:lnTo>
                  <a:pt x="28929" y="3568700"/>
                </a:lnTo>
                <a:lnTo>
                  <a:pt x="35358" y="3606800"/>
                </a:lnTo>
                <a:lnTo>
                  <a:pt x="42430" y="3657600"/>
                </a:lnTo>
                <a:lnTo>
                  <a:pt x="50145" y="3695700"/>
                </a:lnTo>
                <a:lnTo>
                  <a:pt x="58502" y="3746500"/>
                </a:lnTo>
                <a:lnTo>
                  <a:pt x="67503" y="3784600"/>
                </a:lnTo>
                <a:lnTo>
                  <a:pt x="77146" y="3835400"/>
                </a:lnTo>
                <a:lnTo>
                  <a:pt x="87432" y="3873500"/>
                </a:lnTo>
                <a:lnTo>
                  <a:pt x="98361" y="3924300"/>
                </a:lnTo>
                <a:lnTo>
                  <a:pt x="109933" y="3962400"/>
                </a:lnTo>
                <a:lnTo>
                  <a:pt x="122148" y="4013200"/>
                </a:lnTo>
                <a:lnTo>
                  <a:pt x="135006" y="4051300"/>
                </a:lnTo>
                <a:lnTo>
                  <a:pt x="148507" y="4102100"/>
                </a:lnTo>
                <a:lnTo>
                  <a:pt x="162650" y="4140200"/>
                </a:lnTo>
                <a:lnTo>
                  <a:pt x="177437" y="4178300"/>
                </a:lnTo>
                <a:lnTo>
                  <a:pt x="192866" y="4229100"/>
                </a:lnTo>
                <a:lnTo>
                  <a:pt x="208938" y="4267200"/>
                </a:lnTo>
                <a:lnTo>
                  <a:pt x="225653" y="4305300"/>
                </a:lnTo>
                <a:lnTo>
                  <a:pt x="243011" y="4356100"/>
                </a:lnTo>
                <a:lnTo>
                  <a:pt x="261012" y="4394200"/>
                </a:lnTo>
                <a:lnTo>
                  <a:pt x="279656" y="4432300"/>
                </a:lnTo>
                <a:lnTo>
                  <a:pt x="298942" y="4483100"/>
                </a:lnTo>
                <a:lnTo>
                  <a:pt x="318872" y="4521200"/>
                </a:lnTo>
                <a:lnTo>
                  <a:pt x="339444" y="4559300"/>
                </a:lnTo>
                <a:lnTo>
                  <a:pt x="360660" y="4597400"/>
                </a:lnTo>
                <a:lnTo>
                  <a:pt x="382518" y="4648200"/>
                </a:lnTo>
                <a:lnTo>
                  <a:pt x="405019" y="4686300"/>
                </a:lnTo>
                <a:lnTo>
                  <a:pt x="428163" y="4724400"/>
                </a:lnTo>
                <a:lnTo>
                  <a:pt x="451950" y="4762500"/>
                </a:lnTo>
                <a:lnTo>
                  <a:pt x="476380" y="4800600"/>
                </a:lnTo>
                <a:lnTo>
                  <a:pt x="501452" y="4838700"/>
                </a:lnTo>
                <a:lnTo>
                  <a:pt x="527168" y="4876800"/>
                </a:lnTo>
                <a:lnTo>
                  <a:pt x="553526" y="4914900"/>
                </a:lnTo>
                <a:lnTo>
                  <a:pt x="580527" y="4953000"/>
                </a:lnTo>
                <a:lnTo>
                  <a:pt x="608172" y="5003800"/>
                </a:lnTo>
                <a:lnTo>
                  <a:pt x="636459" y="5029200"/>
                </a:lnTo>
                <a:lnTo>
                  <a:pt x="665389" y="5067300"/>
                </a:lnTo>
                <a:lnTo>
                  <a:pt x="694961" y="5105400"/>
                </a:lnTo>
                <a:lnTo>
                  <a:pt x="725177" y="5143500"/>
                </a:lnTo>
                <a:lnTo>
                  <a:pt x="756036" y="5181600"/>
                </a:lnTo>
                <a:lnTo>
                  <a:pt x="787537" y="5219700"/>
                </a:lnTo>
                <a:lnTo>
                  <a:pt x="819682" y="5257800"/>
                </a:lnTo>
                <a:lnTo>
                  <a:pt x="852469" y="5295900"/>
                </a:lnTo>
                <a:lnTo>
                  <a:pt x="885899" y="5321300"/>
                </a:lnTo>
                <a:lnTo>
                  <a:pt x="919972" y="5359400"/>
                </a:lnTo>
                <a:lnTo>
                  <a:pt x="954566" y="5397500"/>
                </a:lnTo>
                <a:lnTo>
                  <a:pt x="989553" y="5422900"/>
                </a:lnTo>
                <a:lnTo>
                  <a:pt x="1024923" y="5461000"/>
                </a:lnTo>
                <a:lnTo>
                  <a:pt x="1060671" y="5486400"/>
                </a:lnTo>
                <a:lnTo>
                  <a:pt x="1096788" y="5524500"/>
                </a:lnTo>
                <a:lnTo>
                  <a:pt x="1133267" y="5549900"/>
                </a:lnTo>
                <a:lnTo>
                  <a:pt x="1170101" y="5588000"/>
                </a:lnTo>
                <a:lnTo>
                  <a:pt x="1244803" y="5638800"/>
                </a:lnTo>
                <a:lnTo>
                  <a:pt x="1282656" y="5676900"/>
                </a:lnTo>
                <a:lnTo>
                  <a:pt x="1320834" y="5702300"/>
                </a:lnTo>
                <a:lnTo>
                  <a:pt x="1437241" y="5778500"/>
                </a:lnTo>
                <a:lnTo>
                  <a:pt x="1596544" y="5880100"/>
                </a:lnTo>
                <a:lnTo>
                  <a:pt x="1637051" y="5892800"/>
                </a:lnTo>
                <a:lnTo>
                  <a:pt x="1718830" y="5943600"/>
                </a:lnTo>
                <a:lnTo>
                  <a:pt x="1760087" y="5956300"/>
                </a:lnTo>
                <a:lnTo>
                  <a:pt x="1801580" y="5981700"/>
                </a:lnTo>
                <a:lnTo>
                  <a:pt x="1843300" y="5994400"/>
                </a:lnTo>
                <a:lnTo>
                  <a:pt x="1885240" y="6019800"/>
                </a:lnTo>
                <a:lnTo>
                  <a:pt x="1927393" y="6032500"/>
                </a:lnTo>
                <a:lnTo>
                  <a:pt x="1969752" y="6057900"/>
                </a:lnTo>
                <a:lnTo>
                  <a:pt x="2055055" y="6083300"/>
                </a:lnTo>
                <a:lnTo>
                  <a:pt x="2097984" y="6108700"/>
                </a:lnTo>
                <a:lnTo>
                  <a:pt x="2402985" y="6197600"/>
                </a:lnTo>
                <a:lnTo>
                  <a:pt x="3879426" y="6197600"/>
                </a:lnTo>
                <a:lnTo>
                  <a:pt x="4184418" y="6108700"/>
                </a:lnTo>
                <a:lnTo>
                  <a:pt x="4227346" y="6083300"/>
                </a:lnTo>
                <a:lnTo>
                  <a:pt x="4312646" y="6057900"/>
                </a:lnTo>
                <a:lnTo>
                  <a:pt x="4355003" y="6032500"/>
                </a:lnTo>
                <a:lnTo>
                  <a:pt x="4397154" y="6019800"/>
                </a:lnTo>
                <a:lnTo>
                  <a:pt x="4439093" y="5994400"/>
                </a:lnTo>
                <a:lnTo>
                  <a:pt x="4480811" y="5981700"/>
                </a:lnTo>
                <a:lnTo>
                  <a:pt x="4522302" y="5956300"/>
                </a:lnTo>
                <a:lnTo>
                  <a:pt x="4563557" y="5943600"/>
                </a:lnTo>
                <a:lnTo>
                  <a:pt x="4645333" y="5892800"/>
                </a:lnTo>
                <a:lnTo>
                  <a:pt x="4685837" y="5880100"/>
                </a:lnTo>
                <a:lnTo>
                  <a:pt x="4845131" y="5778500"/>
                </a:lnTo>
                <a:lnTo>
                  <a:pt x="4961531" y="5702300"/>
                </a:lnTo>
                <a:lnTo>
                  <a:pt x="4999706" y="5676900"/>
                </a:lnTo>
                <a:lnTo>
                  <a:pt x="5037557" y="5638800"/>
                </a:lnTo>
                <a:lnTo>
                  <a:pt x="5112253" y="5588000"/>
                </a:lnTo>
                <a:lnTo>
                  <a:pt x="5149084" y="5549900"/>
                </a:lnTo>
                <a:lnTo>
                  <a:pt x="5185560" y="5524500"/>
                </a:lnTo>
                <a:lnTo>
                  <a:pt x="5221675" y="5486400"/>
                </a:lnTo>
                <a:lnTo>
                  <a:pt x="5257419" y="5461000"/>
                </a:lnTo>
                <a:lnTo>
                  <a:pt x="5292787" y="5422900"/>
                </a:lnTo>
                <a:lnTo>
                  <a:pt x="5327770" y="5397500"/>
                </a:lnTo>
                <a:lnTo>
                  <a:pt x="5362361" y="5359400"/>
                </a:lnTo>
                <a:lnTo>
                  <a:pt x="5396435" y="5321300"/>
                </a:lnTo>
                <a:lnTo>
                  <a:pt x="5429866" y="5295900"/>
                </a:lnTo>
                <a:lnTo>
                  <a:pt x="5462654" y="5257800"/>
                </a:lnTo>
                <a:lnTo>
                  <a:pt x="5494799" y="5219700"/>
                </a:lnTo>
                <a:lnTo>
                  <a:pt x="5526301" y="5181600"/>
                </a:lnTo>
                <a:lnTo>
                  <a:pt x="5557161" y="5143500"/>
                </a:lnTo>
                <a:lnTo>
                  <a:pt x="5587377" y="5105400"/>
                </a:lnTo>
                <a:lnTo>
                  <a:pt x="5616951" y="5067300"/>
                </a:lnTo>
                <a:lnTo>
                  <a:pt x="5645881" y="5029200"/>
                </a:lnTo>
                <a:lnTo>
                  <a:pt x="5674169" y="5003800"/>
                </a:lnTo>
                <a:lnTo>
                  <a:pt x="5701814" y="4953000"/>
                </a:lnTo>
                <a:lnTo>
                  <a:pt x="5728816" y="4914900"/>
                </a:lnTo>
                <a:lnTo>
                  <a:pt x="5755175" y="4876800"/>
                </a:lnTo>
                <a:lnTo>
                  <a:pt x="5780891" y="4838700"/>
                </a:lnTo>
                <a:lnTo>
                  <a:pt x="5805965" y="4800600"/>
                </a:lnTo>
                <a:lnTo>
                  <a:pt x="5830395" y="4762500"/>
                </a:lnTo>
                <a:lnTo>
                  <a:pt x="5854183" y="4724400"/>
                </a:lnTo>
                <a:lnTo>
                  <a:pt x="5877327" y="4686300"/>
                </a:lnTo>
                <a:lnTo>
                  <a:pt x="5899829" y="4648200"/>
                </a:lnTo>
                <a:lnTo>
                  <a:pt x="5921687" y="4597400"/>
                </a:lnTo>
                <a:lnTo>
                  <a:pt x="5942903" y="4559300"/>
                </a:lnTo>
                <a:lnTo>
                  <a:pt x="5963476" y="4521200"/>
                </a:lnTo>
                <a:lnTo>
                  <a:pt x="5983406" y="4483100"/>
                </a:lnTo>
                <a:lnTo>
                  <a:pt x="6002693" y="4432300"/>
                </a:lnTo>
                <a:lnTo>
                  <a:pt x="6021338" y="4394200"/>
                </a:lnTo>
                <a:lnTo>
                  <a:pt x="6039339" y="4356100"/>
                </a:lnTo>
                <a:lnTo>
                  <a:pt x="6056697" y="4305300"/>
                </a:lnTo>
                <a:lnTo>
                  <a:pt x="6073413" y="4267200"/>
                </a:lnTo>
                <a:lnTo>
                  <a:pt x="6089486" y="4229100"/>
                </a:lnTo>
                <a:lnTo>
                  <a:pt x="6104915" y="4178300"/>
                </a:lnTo>
                <a:lnTo>
                  <a:pt x="6119702" y="4140200"/>
                </a:lnTo>
                <a:lnTo>
                  <a:pt x="6133846" y="4102100"/>
                </a:lnTo>
                <a:lnTo>
                  <a:pt x="6147347" y="4051300"/>
                </a:lnTo>
                <a:lnTo>
                  <a:pt x="6160205" y="4013200"/>
                </a:lnTo>
                <a:lnTo>
                  <a:pt x="6172420" y="3962400"/>
                </a:lnTo>
                <a:lnTo>
                  <a:pt x="6183993" y="3924300"/>
                </a:lnTo>
                <a:lnTo>
                  <a:pt x="6194922" y="3873500"/>
                </a:lnTo>
                <a:lnTo>
                  <a:pt x="6205208" y="3835400"/>
                </a:lnTo>
                <a:lnTo>
                  <a:pt x="6214852" y="3784600"/>
                </a:lnTo>
                <a:lnTo>
                  <a:pt x="6223853" y="3746500"/>
                </a:lnTo>
                <a:lnTo>
                  <a:pt x="6232210" y="3695700"/>
                </a:lnTo>
                <a:lnTo>
                  <a:pt x="6239925" y="3657600"/>
                </a:lnTo>
                <a:lnTo>
                  <a:pt x="6246997" y="3606800"/>
                </a:lnTo>
                <a:lnTo>
                  <a:pt x="6253426" y="3568700"/>
                </a:lnTo>
                <a:lnTo>
                  <a:pt x="6259212" y="3517900"/>
                </a:lnTo>
                <a:lnTo>
                  <a:pt x="6264356" y="3479800"/>
                </a:lnTo>
                <a:lnTo>
                  <a:pt x="6268856" y="3429000"/>
                </a:lnTo>
                <a:lnTo>
                  <a:pt x="6272713" y="3390900"/>
                </a:lnTo>
                <a:lnTo>
                  <a:pt x="6275928" y="3340100"/>
                </a:lnTo>
                <a:lnTo>
                  <a:pt x="6278499" y="3302000"/>
                </a:lnTo>
                <a:lnTo>
                  <a:pt x="6280428" y="3251200"/>
                </a:lnTo>
                <a:lnTo>
                  <a:pt x="6281714" y="3200400"/>
                </a:lnTo>
                <a:lnTo>
                  <a:pt x="6282357" y="3162300"/>
                </a:lnTo>
                <a:lnTo>
                  <a:pt x="6282357" y="3111500"/>
                </a:lnTo>
                <a:lnTo>
                  <a:pt x="6281714" y="3073400"/>
                </a:lnTo>
                <a:lnTo>
                  <a:pt x="6280428" y="3022600"/>
                </a:lnTo>
                <a:lnTo>
                  <a:pt x="6275928" y="2933700"/>
                </a:lnTo>
                <a:lnTo>
                  <a:pt x="6272713" y="2895600"/>
                </a:lnTo>
                <a:lnTo>
                  <a:pt x="6268856" y="2844800"/>
                </a:lnTo>
                <a:lnTo>
                  <a:pt x="6264356" y="2806700"/>
                </a:lnTo>
                <a:lnTo>
                  <a:pt x="6259212" y="2755900"/>
                </a:lnTo>
                <a:lnTo>
                  <a:pt x="6253426" y="2717800"/>
                </a:lnTo>
                <a:lnTo>
                  <a:pt x="6246997" y="2667000"/>
                </a:lnTo>
                <a:lnTo>
                  <a:pt x="6239925" y="2616200"/>
                </a:lnTo>
                <a:lnTo>
                  <a:pt x="6232210" y="2578100"/>
                </a:lnTo>
                <a:lnTo>
                  <a:pt x="6223853" y="2527300"/>
                </a:lnTo>
                <a:lnTo>
                  <a:pt x="6214852" y="2489200"/>
                </a:lnTo>
                <a:lnTo>
                  <a:pt x="6205208" y="2451100"/>
                </a:lnTo>
                <a:lnTo>
                  <a:pt x="6194922" y="2400300"/>
                </a:lnTo>
                <a:lnTo>
                  <a:pt x="6183993" y="2362200"/>
                </a:lnTo>
                <a:lnTo>
                  <a:pt x="6172420" y="2311400"/>
                </a:lnTo>
                <a:lnTo>
                  <a:pt x="6160205" y="2273300"/>
                </a:lnTo>
                <a:lnTo>
                  <a:pt x="6147347" y="2222500"/>
                </a:lnTo>
                <a:lnTo>
                  <a:pt x="6133846" y="2184400"/>
                </a:lnTo>
                <a:lnTo>
                  <a:pt x="6119702" y="2133600"/>
                </a:lnTo>
                <a:lnTo>
                  <a:pt x="6104915" y="2095500"/>
                </a:lnTo>
                <a:lnTo>
                  <a:pt x="6089486" y="2057400"/>
                </a:lnTo>
                <a:lnTo>
                  <a:pt x="6073413" y="2006600"/>
                </a:lnTo>
                <a:lnTo>
                  <a:pt x="6056697" y="1968500"/>
                </a:lnTo>
                <a:lnTo>
                  <a:pt x="6039339" y="1930400"/>
                </a:lnTo>
                <a:lnTo>
                  <a:pt x="6021338" y="1879600"/>
                </a:lnTo>
                <a:lnTo>
                  <a:pt x="6002693" y="1841500"/>
                </a:lnTo>
                <a:lnTo>
                  <a:pt x="5983406" y="1803400"/>
                </a:lnTo>
                <a:lnTo>
                  <a:pt x="5963476" y="1752600"/>
                </a:lnTo>
                <a:lnTo>
                  <a:pt x="5942903" y="1714500"/>
                </a:lnTo>
                <a:lnTo>
                  <a:pt x="5921687" y="1676400"/>
                </a:lnTo>
                <a:lnTo>
                  <a:pt x="5899829" y="1638300"/>
                </a:lnTo>
                <a:lnTo>
                  <a:pt x="5877327" y="1600200"/>
                </a:lnTo>
                <a:lnTo>
                  <a:pt x="5854183" y="1549400"/>
                </a:lnTo>
                <a:lnTo>
                  <a:pt x="5830395" y="1511300"/>
                </a:lnTo>
                <a:lnTo>
                  <a:pt x="5805965" y="1473200"/>
                </a:lnTo>
                <a:lnTo>
                  <a:pt x="5780891" y="1435100"/>
                </a:lnTo>
                <a:lnTo>
                  <a:pt x="5755175" y="1397000"/>
                </a:lnTo>
                <a:lnTo>
                  <a:pt x="5728816" y="1358900"/>
                </a:lnTo>
                <a:lnTo>
                  <a:pt x="5701814" y="1320800"/>
                </a:lnTo>
                <a:lnTo>
                  <a:pt x="5674169" y="1282700"/>
                </a:lnTo>
                <a:lnTo>
                  <a:pt x="5645881" y="1244600"/>
                </a:lnTo>
                <a:lnTo>
                  <a:pt x="5616951" y="1206500"/>
                </a:lnTo>
                <a:lnTo>
                  <a:pt x="5587377" y="1168400"/>
                </a:lnTo>
                <a:lnTo>
                  <a:pt x="5557161" y="1130300"/>
                </a:lnTo>
                <a:lnTo>
                  <a:pt x="5526301" y="1092200"/>
                </a:lnTo>
                <a:lnTo>
                  <a:pt x="5494799" y="1054100"/>
                </a:lnTo>
                <a:lnTo>
                  <a:pt x="5462654" y="1028700"/>
                </a:lnTo>
                <a:lnTo>
                  <a:pt x="5429866" y="990600"/>
                </a:lnTo>
                <a:lnTo>
                  <a:pt x="5396435" y="952500"/>
                </a:lnTo>
                <a:lnTo>
                  <a:pt x="5362361" y="914400"/>
                </a:lnTo>
                <a:lnTo>
                  <a:pt x="5327770" y="889000"/>
                </a:lnTo>
                <a:lnTo>
                  <a:pt x="5292787" y="850900"/>
                </a:lnTo>
                <a:lnTo>
                  <a:pt x="5257419" y="812800"/>
                </a:lnTo>
                <a:lnTo>
                  <a:pt x="5221675" y="787400"/>
                </a:lnTo>
                <a:lnTo>
                  <a:pt x="5185560" y="749300"/>
                </a:lnTo>
                <a:lnTo>
                  <a:pt x="5112253" y="698500"/>
                </a:lnTo>
                <a:lnTo>
                  <a:pt x="5075075" y="660400"/>
                </a:lnTo>
                <a:lnTo>
                  <a:pt x="4961531" y="584200"/>
                </a:lnTo>
                <a:lnTo>
                  <a:pt x="4923039" y="546100"/>
                </a:lnTo>
                <a:lnTo>
                  <a:pt x="4766045" y="444500"/>
                </a:lnTo>
                <a:lnTo>
                  <a:pt x="4726077" y="431800"/>
                </a:lnTo>
                <a:lnTo>
                  <a:pt x="4604570" y="355600"/>
                </a:lnTo>
                <a:lnTo>
                  <a:pt x="4563557" y="342900"/>
                </a:lnTo>
                <a:lnTo>
                  <a:pt x="4480811" y="292100"/>
                </a:lnTo>
                <a:lnTo>
                  <a:pt x="4439093" y="279400"/>
                </a:lnTo>
                <a:lnTo>
                  <a:pt x="4397154" y="254000"/>
                </a:lnTo>
                <a:lnTo>
                  <a:pt x="4312646" y="228600"/>
                </a:lnTo>
                <a:lnTo>
                  <a:pt x="4270092" y="203200"/>
                </a:lnTo>
                <a:lnTo>
                  <a:pt x="4098043" y="152400"/>
                </a:lnTo>
                <a:lnTo>
                  <a:pt x="4054611" y="127000"/>
                </a:lnTo>
                <a:lnTo>
                  <a:pt x="3967295" y="101600"/>
                </a:lnTo>
                <a:close/>
              </a:path>
              <a:path w="6282690" h="6273800">
                <a:moveTo>
                  <a:pt x="3746718" y="50800"/>
                </a:moveTo>
                <a:lnTo>
                  <a:pt x="2535696" y="50800"/>
                </a:lnTo>
                <a:lnTo>
                  <a:pt x="2358984" y="101600"/>
                </a:lnTo>
                <a:lnTo>
                  <a:pt x="3923426" y="101600"/>
                </a:lnTo>
                <a:lnTo>
                  <a:pt x="3746718" y="50800"/>
                </a:lnTo>
                <a:close/>
              </a:path>
              <a:path w="6282690" h="6273800">
                <a:moveTo>
                  <a:pt x="3657729" y="38100"/>
                </a:moveTo>
                <a:lnTo>
                  <a:pt x="2624687" y="38100"/>
                </a:lnTo>
                <a:lnTo>
                  <a:pt x="2580145" y="50800"/>
                </a:lnTo>
                <a:lnTo>
                  <a:pt x="3702270" y="50800"/>
                </a:lnTo>
                <a:lnTo>
                  <a:pt x="3657729" y="38100"/>
                </a:lnTo>
                <a:close/>
              </a:path>
              <a:path w="6282690" h="6273800">
                <a:moveTo>
                  <a:pt x="3568396" y="25400"/>
                </a:moveTo>
                <a:lnTo>
                  <a:pt x="2714021" y="25400"/>
                </a:lnTo>
                <a:lnTo>
                  <a:pt x="2669314" y="38100"/>
                </a:lnTo>
                <a:lnTo>
                  <a:pt x="3613101" y="38100"/>
                </a:lnTo>
                <a:lnTo>
                  <a:pt x="3568396" y="25400"/>
                </a:lnTo>
                <a:close/>
              </a:path>
              <a:path w="6282690" h="6273800">
                <a:moveTo>
                  <a:pt x="3478780" y="12700"/>
                </a:moveTo>
                <a:lnTo>
                  <a:pt x="2803638" y="12700"/>
                </a:lnTo>
                <a:lnTo>
                  <a:pt x="2758798" y="25400"/>
                </a:lnTo>
                <a:lnTo>
                  <a:pt x="3523620" y="25400"/>
                </a:lnTo>
                <a:lnTo>
                  <a:pt x="3478780" y="12700"/>
                </a:lnTo>
                <a:close/>
              </a:path>
              <a:path w="6282690" h="6273800">
                <a:moveTo>
                  <a:pt x="3343953" y="0"/>
                </a:moveTo>
                <a:lnTo>
                  <a:pt x="2938465" y="0"/>
                </a:lnTo>
                <a:lnTo>
                  <a:pt x="2893479" y="12700"/>
                </a:lnTo>
                <a:lnTo>
                  <a:pt x="3388939" y="12700"/>
                </a:lnTo>
                <a:lnTo>
                  <a:pt x="3343953" y="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22221" y="3218750"/>
            <a:ext cx="4774723" cy="47747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53734" y="3242014"/>
            <a:ext cx="4712335" cy="4699000"/>
          </a:xfrm>
          <a:custGeom>
            <a:avLst/>
            <a:gdLst/>
            <a:ahLst/>
            <a:cxnLst/>
            <a:rect l="l" t="t" r="r" b="b"/>
            <a:pathLst>
              <a:path w="4712334" h="4699000">
                <a:moveTo>
                  <a:pt x="2645552" y="4686300"/>
                </a:moveTo>
                <a:lnTo>
                  <a:pt x="2066125" y="4686300"/>
                </a:lnTo>
                <a:lnTo>
                  <a:pt x="2110554" y="4699000"/>
                </a:lnTo>
                <a:lnTo>
                  <a:pt x="2601123" y="4699000"/>
                </a:lnTo>
                <a:lnTo>
                  <a:pt x="2645552" y="4686300"/>
                </a:lnTo>
                <a:close/>
              </a:path>
              <a:path w="4712334" h="4699000">
                <a:moveTo>
                  <a:pt x="2734146" y="4673600"/>
                </a:moveTo>
                <a:lnTo>
                  <a:pt x="1977531" y="4673600"/>
                </a:lnTo>
                <a:lnTo>
                  <a:pt x="2021779" y="4686300"/>
                </a:lnTo>
                <a:lnTo>
                  <a:pt x="2689897" y="4686300"/>
                </a:lnTo>
                <a:lnTo>
                  <a:pt x="2734146" y="4673600"/>
                </a:lnTo>
                <a:close/>
              </a:path>
              <a:path w="4712334" h="4699000">
                <a:moveTo>
                  <a:pt x="2953485" y="4622800"/>
                </a:moveTo>
                <a:lnTo>
                  <a:pt x="1758191" y="4622800"/>
                </a:lnTo>
                <a:lnTo>
                  <a:pt x="1933392" y="4673600"/>
                </a:lnTo>
                <a:lnTo>
                  <a:pt x="2778285" y="4673600"/>
                </a:lnTo>
                <a:lnTo>
                  <a:pt x="2953485" y="4622800"/>
                </a:lnTo>
                <a:close/>
              </a:path>
              <a:path w="4712334" h="4699000">
                <a:moveTo>
                  <a:pt x="2996882" y="76200"/>
                </a:moveTo>
                <a:lnTo>
                  <a:pt x="1714794" y="76200"/>
                </a:lnTo>
                <a:lnTo>
                  <a:pt x="1671585" y="88900"/>
                </a:lnTo>
                <a:lnTo>
                  <a:pt x="1628575" y="114300"/>
                </a:lnTo>
                <a:lnTo>
                  <a:pt x="1458796" y="165100"/>
                </a:lnTo>
                <a:lnTo>
                  <a:pt x="1416980" y="190500"/>
                </a:lnTo>
                <a:lnTo>
                  <a:pt x="1375442" y="203200"/>
                </a:lnTo>
                <a:lnTo>
                  <a:pt x="1334194" y="228600"/>
                </a:lnTo>
                <a:lnTo>
                  <a:pt x="1293249" y="241300"/>
                </a:lnTo>
                <a:lnTo>
                  <a:pt x="1172365" y="317500"/>
                </a:lnTo>
                <a:lnTo>
                  <a:pt x="1132763" y="330200"/>
                </a:lnTo>
                <a:lnTo>
                  <a:pt x="1054675" y="381000"/>
                </a:lnTo>
                <a:lnTo>
                  <a:pt x="978162" y="431800"/>
                </a:lnTo>
                <a:lnTo>
                  <a:pt x="940528" y="469900"/>
                </a:lnTo>
                <a:lnTo>
                  <a:pt x="866570" y="520700"/>
                </a:lnTo>
                <a:lnTo>
                  <a:pt x="830272" y="558800"/>
                </a:lnTo>
                <a:lnTo>
                  <a:pt x="794445" y="584200"/>
                </a:lnTo>
                <a:lnTo>
                  <a:pt x="759103" y="622300"/>
                </a:lnTo>
                <a:lnTo>
                  <a:pt x="724257" y="647700"/>
                </a:lnTo>
                <a:lnTo>
                  <a:pt x="689920" y="685800"/>
                </a:lnTo>
                <a:lnTo>
                  <a:pt x="656266" y="723900"/>
                </a:lnTo>
                <a:lnTo>
                  <a:pt x="623452" y="749300"/>
                </a:lnTo>
                <a:lnTo>
                  <a:pt x="591481" y="787400"/>
                </a:lnTo>
                <a:lnTo>
                  <a:pt x="560350" y="825500"/>
                </a:lnTo>
                <a:lnTo>
                  <a:pt x="530061" y="863600"/>
                </a:lnTo>
                <a:lnTo>
                  <a:pt x="500613" y="901700"/>
                </a:lnTo>
                <a:lnTo>
                  <a:pt x="472006" y="939800"/>
                </a:lnTo>
                <a:lnTo>
                  <a:pt x="444241" y="977900"/>
                </a:lnTo>
                <a:lnTo>
                  <a:pt x="417318" y="1016000"/>
                </a:lnTo>
                <a:lnTo>
                  <a:pt x="391235" y="1054100"/>
                </a:lnTo>
                <a:lnTo>
                  <a:pt x="365994" y="1092200"/>
                </a:lnTo>
                <a:lnTo>
                  <a:pt x="341595" y="1130300"/>
                </a:lnTo>
                <a:lnTo>
                  <a:pt x="318036" y="1168400"/>
                </a:lnTo>
                <a:lnTo>
                  <a:pt x="295319" y="1206500"/>
                </a:lnTo>
                <a:lnTo>
                  <a:pt x="273444" y="1244600"/>
                </a:lnTo>
                <a:lnTo>
                  <a:pt x="252410" y="1282700"/>
                </a:lnTo>
                <a:lnTo>
                  <a:pt x="232217" y="1333500"/>
                </a:lnTo>
                <a:lnTo>
                  <a:pt x="212865" y="1371600"/>
                </a:lnTo>
                <a:lnTo>
                  <a:pt x="194355" y="1409700"/>
                </a:lnTo>
                <a:lnTo>
                  <a:pt x="176687" y="1447800"/>
                </a:lnTo>
                <a:lnTo>
                  <a:pt x="159859" y="1498600"/>
                </a:lnTo>
                <a:lnTo>
                  <a:pt x="143873" y="1536700"/>
                </a:lnTo>
                <a:lnTo>
                  <a:pt x="128729" y="1574800"/>
                </a:lnTo>
                <a:lnTo>
                  <a:pt x="114425" y="1625600"/>
                </a:lnTo>
                <a:lnTo>
                  <a:pt x="100964" y="1663700"/>
                </a:lnTo>
                <a:lnTo>
                  <a:pt x="88343" y="1714500"/>
                </a:lnTo>
                <a:lnTo>
                  <a:pt x="76564" y="1752600"/>
                </a:lnTo>
                <a:lnTo>
                  <a:pt x="65626" y="1790700"/>
                </a:lnTo>
                <a:lnTo>
                  <a:pt x="55530" y="1841500"/>
                </a:lnTo>
                <a:lnTo>
                  <a:pt x="46275" y="1879600"/>
                </a:lnTo>
                <a:lnTo>
                  <a:pt x="37861" y="1930400"/>
                </a:lnTo>
                <a:lnTo>
                  <a:pt x="30289" y="1968500"/>
                </a:lnTo>
                <a:lnTo>
                  <a:pt x="23558" y="2019300"/>
                </a:lnTo>
                <a:lnTo>
                  <a:pt x="17668" y="2057400"/>
                </a:lnTo>
                <a:lnTo>
                  <a:pt x="12620" y="2108200"/>
                </a:lnTo>
                <a:lnTo>
                  <a:pt x="8413" y="2146300"/>
                </a:lnTo>
                <a:lnTo>
                  <a:pt x="2524" y="2235200"/>
                </a:lnTo>
                <a:lnTo>
                  <a:pt x="841" y="2286000"/>
                </a:lnTo>
                <a:lnTo>
                  <a:pt x="0" y="2324100"/>
                </a:lnTo>
                <a:lnTo>
                  <a:pt x="0" y="2374900"/>
                </a:lnTo>
                <a:lnTo>
                  <a:pt x="841" y="2413000"/>
                </a:lnTo>
                <a:lnTo>
                  <a:pt x="2524" y="2463800"/>
                </a:lnTo>
                <a:lnTo>
                  <a:pt x="8413" y="2552700"/>
                </a:lnTo>
                <a:lnTo>
                  <a:pt x="12620" y="2590800"/>
                </a:lnTo>
                <a:lnTo>
                  <a:pt x="17668" y="2641600"/>
                </a:lnTo>
                <a:lnTo>
                  <a:pt x="23558" y="2679700"/>
                </a:lnTo>
                <a:lnTo>
                  <a:pt x="30289" y="2730500"/>
                </a:lnTo>
                <a:lnTo>
                  <a:pt x="37861" y="2768600"/>
                </a:lnTo>
                <a:lnTo>
                  <a:pt x="46275" y="2819400"/>
                </a:lnTo>
                <a:lnTo>
                  <a:pt x="55530" y="2857500"/>
                </a:lnTo>
                <a:lnTo>
                  <a:pt x="65626" y="2908300"/>
                </a:lnTo>
                <a:lnTo>
                  <a:pt x="76564" y="2946400"/>
                </a:lnTo>
                <a:lnTo>
                  <a:pt x="88343" y="2984500"/>
                </a:lnTo>
                <a:lnTo>
                  <a:pt x="100964" y="3035300"/>
                </a:lnTo>
                <a:lnTo>
                  <a:pt x="114425" y="3073400"/>
                </a:lnTo>
                <a:lnTo>
                  <a:pt x="128729" y="3124200"/>
                </a:lnTo>
                <a:lnTo>
                  <a:pt x="143873" y="3162300"/>
                </a:lnTo>
                <a:lnTo>
                  <a:pt x="159859" y="3200400"/>
                </a:lnTo>
                <a:lnTo>
                  <a:pt x="176687" y="3251200"/>
                </a:lnTo>
                <a:lnTo>
                  <a:pt x="194355" y="3289300"/>
                </a:lnTo>
                <a:lnTo>
                  <a:pt x="212865" y="3327400"/>
                </a:lnTo>
                <a:lnTo>
                  <a:pt x="232217" y="3365500"/>
                </a:lnTo>
                <a:lnTo>
                  <a:pt x="252410" y="3416300"/>
                </a:lnTo>
                <a:lnTo>
                  <a:pt x="273444" y="3454400"/>
                </a:lnTo>
                <a:lnTo>
                  <a:pt x="295319" y="3492500"/>
                </a:lnTo>
                <a:lnTo>
                  <a:pt x="318036" y="3530600"/>
                </a:lnTo>
                <a:lnTo>
                  <a:pt x="341595" y="3568700"/>
                </a:lnTo>
                <a:lnTo>
                  <a:pt x="365994" y="3606800"/>
                </a:lnTo>
                <a:lnTo>
                  <a:pt x="391235" y="3644900"/>
                </a:lnTo>
                <a:lnTo>
                  <a:pt x="417318" y="3683000"/>
                </a:lnTo>
                <a:lnTo>
                  <a:pt x="444241" y="3721100"/>
                </a:lnTo>
                <a:lnTo>
                  <a:pt x="472006" y="3759200"/>
                </a:lnTo>
                <a:lnTo>
                  <a:pt x="500613" y="3797300"/>
                </a:lnTo>
                <a:lnTo>
                  <a:pt x="530061" y="3835400"/>
                </a:lnTo>
                <a:lnTo>
                  <a:pt x="560350" y="3873500"/>
                </a:lnTo>
                <a:lnTo>
                  <a:pt x="591481" y="3911600"/>
                </a:lnTo>
                <a:lnTo>
                  <a:pt x="623452" y="3949700"/>
                </a:lnTo>
                <a:lnTo>
                  <a:pt x="656266" y="3975100"/>
                </a:lnTo>
                <a:lnTo>
                  <a:pt x="689920" y="4013200"/>
                </a:lnTo>
                <a:lnTo>
                  <a:pt x="724257" y="4051300"/>
                </a:lnTo>
                <a:lnTo>
                  <a:pt x="759103" y="4076700"/>
                </a:lnTo>
                <a:lnTo>
                  <a:pt x="794445" y="4114800"/>
                </a:lnTo>
                <a:lnTo>
                  <a:pt x="830272" y="4140200"/>
                </a:lnTo>
                <a:lnTo>
                  <a:pt x="866570" y="4178300"/>
                </a:lnTo>
                <a:lnTo>
                  <a:pt x="940528" y="4229100"/>
                </a:lnTo>
                <a:lnTo>
                  <a:pt x="978162" y="4267200"/>
                </a:lnTo>
                <a:lnTo>
                  <a:pt x="1016215" y="4292600"/>
                </a:lnTo>
                <a:lnTo>
                  <a:pt x="1132763" y="4368800"/>
                </a:lnTo>
                <a:lnTo>
                  <a:pt x="1172365" y="4381500"/>
                </a:lnTo>
                <a:lnTo>
                  <a:pt x="1293249" y="4457700"/>
                </a:lnTo>
                <a:lnTo>
                  <a:pt x="1334194" y="4470400"/>
                </a:lnTo>
                <a:lnTo>
                  <a:pt x="1375442" y="4495800"/>
                </a:lnTo>
                <a:lnTo>
                  <a:pt x="1416980" y="4508500"/>
                </a:lnTo>
                <a:lnTo>
                  <a:pt x="1458796" y="4533900"/>
                </a:lnTo>
                <a:lnTo>
                  <a:pt x="1628575" y="4584700"/>
                </a:lnTo>
                <a:lnTo>
                  <a:pt x="1671585" y="4610100"/>
                </a:lnTo>
                <a:lnTo>
                  <a:pt x="1714794" y="4622800"/>
                </a:lnTo>
                <a:lnTo>
                  <a:pt x="2996882" y="4622800"/>
                </a:lnTo>
                <a:lnTo>
                  <a:pt x="3040092" y="4610100"/>
                </a:lnTo>
                <a:lnTo>
                  <a:pt x="3083101" y="4584700"/>
                </a:lnTo>
                <a:lnTo>
                  <a:pt x="3252881" y="4533900"/>
                </a:lnTo>
                <a:lnTo>
                  <a:pt x="3294697" y="4508500"/>
                </a:lnTo>
                <a:lnTo>
                  <a:pt x="3336235" y="4495800"/>
                </a:lnTo>
                <a:lnTo>
                  <a:pt x="3377483" y="4470400"/>
                </a:lnTo>
                <a:lnTo>
                  <a:pt x="3418427" y="4457700"/>
                </a:lnTo>
                <a:lnTo>
                  <a:pt x="3539312" y="4381500"/>
                </a:lnTo>
                <a:lnTo>
                  <a:pt x="3578914" y="4368800"/>
                </a:lnTo>
                <a:lnTo>
                  <a:pt x="3695462" y="4292600"/>
                </a:lnTo>
                <a:lnTo>
                  <a:pt x="3733515" y="4267200"/>
                </a:lnTo>
                <a:lnTo>
                  <a:pt x="3771149" y="4229100"/>
                </a:lnTo>
                <a:lnTo>
                  <a:pt x="3845106" y="4178300"/>
                </a:lnTo>
                <a:lnTo>
                  <a:pt x="3881404" y="4140200"/>
                </a:lnTo>
                <a:lnTo>
                  <a:pt x="3917231" y="4114800"/>
                </a:lnTo>
                <a:lnTo>
                  <a:pt x="3952574" y="4076700"/>
                </a:lnTo>
                <a:lnTo>
                  <a:pt x="3987420" y="4051300"/>
                </a:lnTo>
                <a:lnTo>
                  <a:pt x="4021756" y="4013200"/>
                </a:lnTo>
                <a:lnTo>
                  <a:pt x="4055412" y="3975100"/>
                </a:lnTo>
                <a:lnTo>
                  <a:pt x="4088227" y="3949700"/>
                </a:lnTo>
                <a:lnTo>
                  <a:pt x="4120201" y="3911600"/>
                </a:lnTo>
                <a:lnTo>
                  <a:pt x="4151333" y="3873500"/>
                </a:lnTo>
                <a:lnTo>
                  <a:pt x="4181623" y="3835400"/>
                </a:lnTo>
                <a:lnTo>
                  <a:pt x="4211072" y="3797300"/>
                </a:lnTo>
                <a:lnTo>
                  <a:pt x="4239680" y="3759200"/>
                </a:lnTo>
                <a:lnTo>
                  <a:pt x="4267447" y="3721100"/>
                </a:lnTo>
                <a:lnTo>
                  <a:pt x="4294371" y="3683000"/>
                </a:lnTo>
                <a:lnTo>
                  <a:pt x="4320455" y="3644900"/>
                </a:lnTo>
                <a:lnTo>
                  <a:pt x="4345697" y="3606800"/>
                </a:lnTo>
                <a:lnTo>
                  <a:pt x="4370098" y="3568700"/>
                </a:lnTo>
                <a:lnTo>
                  <a:pt x="4393657" y="3530600"/>
                </a:lnTo>
                <a:lnTo>
                  <a:pt x="4416375" y="3492500"/>
                </a:lnTo>
                <a:lnTo>
                  <a:pt x="4438252" y="3454400"/>
                </a:lnTo>
                <a:lnTo>
                  <a:pt x="4459287" y="3416300"/>
                </a:lnTo>
                <a:lnTo>
                  <a:pt x="4479481" y="3365500"/>
                </a:lnTo>
                <a:lnTo>
                  <a:pt x="4498833" y="3327400"/>
                </a:lnTo>
                <a:lnTo>
                  <a:pt x="4517344" y="3289300"/>
                </a:lnTo>
                <a:lnTo>
                  <a:pt x="4535013" y="3251200"/>
                </a:lnTo>
                <a:lnTo>
                  <a:pt x="4551842" y="3200400"/>
                </a:lnTo>
                <a:lnTo>
                  <a:pt x="4567828" y="3162300"/>
                </a:lnTo>
                <a:lnTo>
                  <a:pt x="4582973" y="3124200"/>
                </a:lnTo>
                <a:lnTo>
                  <a:pt x="4597277" y="3073400"/>
                </a:lnTo>
                <a:lnTo>
                  <a:pt x="4610740" y="3035300"/>
                </a:lnTo>
                <a:lnTo>
                  <a:pt x="4623361" y="2984500"/>
                </a:lnTo>
                <a:lnTo>
                  <a:pt x="4635141" y="2946400"/>
                </a:lnTo>
                <a:lnTo>
                  <a:pt x="4646079" y="2908300"/>
                </a:lnTo>
                <a:lnTo>
                  <a:pt x="4656176" y="2857500"/>
                </a:lnTo>
                <a:lnTo>
                  <a:pt x="4665431" y="2819400"/>
                </a:lnTo>
                <a:lnTo>
                  <a:pt x="4673845" y="2768600"/>
                </a:lnTo>
                <a:lnTo>
                  <a:pt x="4681418" y="2730500"/>
                </a:lnTo>
                <a:lnTo>
                  <a:pt x="4688149" y="2679700"/>
                </a:lnTo>
                <a:lnTo>
                  <a:pt x="4694039" y="2641600"/>
                </a:lnTo>
                <a:lnTo>
                  <a:pt x="4699087" y="2590800"/>
                </a:lnTo>
                <a:lnTo>
                  <a:pt x="4703294" y="2552700"/>
                </a:lnTo>
                <a:lnTo>
                  <a:pt x="4709184" y="2463800"/>
                </a:lnTo>
                <a:lnTo>
                  <a:pt x="4710867" y="2413000"/>
                </a:lnTo>
                <a:lnTo>
                  <a:pt x="4711709" y="2374900"/>
                </a:lnTo>
                <a:lnTo>
                  <a:pt x="4711709" y="2324100"/>
                </a:lnTo>
                <a:lnTo>
                  <a:pt x="4710867" y="2286000"/>
                </a:lnTo>
                <a:lnTo>
                  <a:pt x="4709184" y="2235200"/>
                </a:lnTo>
                <a:lnTo>
                  <a:pt x="4703294" y="2146300"/>
                </a:lnTo>
                <a:lnTo>
                  <a:pt x="4699087" y="2108200"/>
                </a:lnTo>
                <a:lnTo>
                  <a:pt x="4694039" y="2057400"/>
                </a:lnTo>
                <a:lnTo>
                  <a:pt x="4688149" y="2019300"/>
                </a:lnTo>
                <a:lnTo>
                  <a:pt x="4681418" y="1968500"/>
                </a:lnTo>
                <a:lnTo>
                  <a:pt x="4673845" y="1930400"/>
                </a:lnTo>
                <a:lnTo>
                  <a:pt x="4665431" y="1879600"/>
                </a:lnTo>
                <a:lnTo>
                  <a:pt x="4656176" y="1841500"/>
                </a:lnTo>
                <a:lnTo>
                  <a:pt x="4646079" y="1790700"/>
                </a:lnTo>
                <a:lnTo>
                  <a:pt x="4635141" y="1752600"/>
                </a:lnTo>
                <a:lnTo>
                  <a:pt x="4623361" y="1714500"/>
                </a:lnTo>
                <a:lnTo>
                  <a:pt x="4610740" y="1663700"/>
                </a:lnTo>
                <a:lnTo>
                  <a:pt x="4597277" y="1625600"/>
                </a:lnTo>
                <a:lnTo>
                  <a:pt x="4582973" y="1574800"/>
                </a:lnTo>
                <a:lnTo>
                  <a:pt x="4567828" y="1536700"/>
                </a:lnTo>
                <a:lnTo>
                  <a:pt x="4551842" y="1498600"/>
                </a:lnTo>
                <a:lnTo>
                  <a:pt x="4535013" y="1447800"/>
                </a:lnTo>
                <a:lnTo>
                  <a:pt x="4517344" y="1409700"/>
                </a:lnTo>
                <a:lnTo>
                  <a:pt x="4498833" y="1371600"/>
                </a:lnTo>
                <a:lnTo>
                  <a:pt x="4479481" y="1333500"/>
                </a:lnTo>
                <a:lnTo>
                  <a:pt x="4459287" y="1282700"/>
                </a:lnTo>
                <a:lnTo>
                  <a:pt x="4438252" y="1244600"/>
                </a:lnTo>
                <a:lnTo>
                  <a:pt x="4416375" y="1206500"/>
                </a:lnTo>
                <a:lnTo>
                  <a:pt x="4393657" y="1168400"/>
                </a:lnTo>
                <a:lnTo>
                  <a:pt x="4370098" y="1130300"/>
                </a:lnTo>
                <a:lnTo>
                  <a:pt x="4345697" y="1092200"/>
                </a:lnTo>
                <a:lnTo>
                  <a:pt x="4320455" y="1054100"/>
                </a:lnTo>
                <a:lnTo>
                  <a:pt x="4294371" y="1016000"/>
                </a:lnTo>
                <a:lnTo>
                  <a:pt x="4267447" y="977900"/>
                </a:lnTo>
                <a:lnTo>
                  <a:pt x="4239680" y="939800"/>
                </a:lnTo>
                <a:lnTo>
                  <a:pt x="4211072" y="901700"/>
                </a:lnTo>
                <a:lnTo>
                  <a:pt x="4181623" y="863600"/>
                </a:lnTo>
                <a:lnTo>
                  <a:pt x="4151333" y="825500"/>
                </a:lnTo>
                <a:lnTo>
                  <a:pt x="4120201" y="787400"/>
                </a:lnTo>
                <a:lnTo>
                  <a:pt x="4088227" y="749300"/>
                </a:lnTo>
                <a:lnTo>
                  <a:pt x="4055412" y="723900"/>
                </a:lnTo>
                <a:lnTo>
                  <a:pt x="4021756" y="685800"/>
                </a:lnTo>
                <a:lnTo>
                  <a:pt x="3987420" y="647700"/>
                </a:lnTo>
                <a:lnTo>
                  <a:pt x="3952574" y="622300"/>
                </a:lnTo>
                <a:lnTo>
                  <a:pt x="3917231" y="584200"/>
                </a:lnTo>
                <a:lnTo>
                  <a:pt x="3881404" y="558800"/>
                </a:lnTo>
                <a:lnTo>
                  <a:pt x="3845106" y="520700"/>
                </a:lnTo>
                <a:lnTo>
                  <a:pt x="3771149" y="469900"/>
                </a:lnTo>
                <a:lnTo>
                  <a:pt x="3733515" y="431800"/>
                </a:lnTo>
                <a:lnTo>
                  <a:pt x="3657002" y="381000"/>
                </a:lnTo>
                <a:lnTo>
                  <a:pt x="3578914" y="330200"/>
                </a:lnTo>
                <a:lnTo>
                  <a:pt x="3539312" y="317500"/>
                </a:lnTo>
                <a:lnTo>
                  <a:pt x="3418427" y="241300"/>
                </a:lnTo>
                <a:lnTo>
                  <a:pt x="3377483" y="228600"/>
                </a:lnTo>
                <a:lnTo>
                  <a:pt x="3336235" y="203200"/>
                </a:lnTo>
                <a:lnTo>
                  <a:pt x="3294697" y="190500"/>
                </a:lnTo>
                <a:lnTo>
                  <a:pt x="3252881" y="165100"/>
                </a:lnTo>
                <a:lnTo>
                  <a:pt x="3083101" y="114300"/>
                </a:lnTo>
                <a:lnTo>
                  <a:pt x="3040092" y="88900"/>
                </a:lnTo>
                <a:lnTo>
                  <a:pt x="2996882" y="76200"/>
                </a:lnTo>
                <a:close/>
              </a:path>
              <a:path w="4712334" h="4699000">
                <a:moveTo>
                  <a:pt x="2778285" y="25400"/>
                </a:moveTo>
                <a:lnTo>
                  <a:pt x="1933392" y="25400"/>
                </a:lnTo>
                <a:lnTo>
                  <a:pt x="1758191" y="76200"/>
                </a:lnTo>
                <a:lnTo>
                  <a:pt x="2953485" y="76200"/>
                </a:lnTo>
                <a:lnTo>
                  <a:pt x="2778285" y="25400"/>
                </a:lnTo>
                <a:close/>
              </a:path>
              <a:path w="4712334" h="4699000">
                <a:moveTo>
                  <a:pt x="2689897" y="12700"/>
                </a:moveTo>
                <a:lnTo>
                  <a:pt x="2021779" y="12700"/>
                </a:lnTo>
                <a:lnTo>
                  <a:pt x="1977531" y="25400"/>
                </a:lnTo>
                <a:lnTo>
                  <a:pt x="2734146" y="25400"/>
                </a:lnTo>
                <a:lnTo>
                  <a:pt x="2689897" y="12700"/>
                </a:lnTo>
                <a:close/>
              </a:path>
              <a:path w="4712334" h="4699000">
                <a:moveTo>
                  <a:pt x="2601123" y="0"/>
                </a:moveTo>
                <a:lnTo>
                  <a:pt x="2110554" y="0"/>
                </a:lnTo>
                <a:lnTo>
                  <a:pt x="2066125" y="12700"/>
                </a:lnTo>
                <a:lnTo>
                  <a:pt x="2645552" y="12700"/>
                </a:lnTo>
                <a:lnTo>
                  <a:pt x="2601123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71902" y="3983124"/>
            <a:ext cx="3245974" cy="32459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24308" y="4014534"/>
            <a:ext cx="3141345" cy="3141345"/>
          </a:xfrm>
          <a:custGeom>
            <a:avLst/>
            <a:gdLst/>
            <a:ahLst/>
            <a:cxnLst/>
            <a:rect l="l" t="t" r="r" b="b"/>
            <a:pathLst>
              <a:path w="3141344" h="3141345">
                <a:moveTo>
                  <a:pt x="1570593" y="0"/>
                </a:moveTo>
                <a:lnTo>
                  <a:pt x="1525935" y="631"/>
                </a:lnTo>
                <a:lnTo>
                  <a:pt x="1481307" y="2524"/>
                </a:lnTo>
                <a:lnTo>
                  <a:pt x="1436736" y="5679"/>
                </a:lnTo>
                <a:lnTo>
                  <a:pt x="1392253" y="10096"/>
                </a:lnTo>
                <a:lnTo>
                  <a:pt x="1347886" y="15776"/>
                </a:lnTo>
                <a:lnTo>
                  <a:pt x="1303665" y="22717"/>
                </a:lnTo>
                <a:lnTo>
                  <a:pt x="1259618" y="30921"/>
                </a:lnTo>
                <a:lnTo>
                  <a:pt x="1215774" y="40386"/>
                </a:lnTo>
                <a:lnTo>
                  <a:pt x="1172163" y="51114"/>
                </a:lnTo>
                <a:lnTo>
                  <a:pt x="1128813" y="63104"/>
                </a:lnTo>
                <a:lnTo>
                  <a:pt x="1085754" y="76356"/>
                </a:lnTo>
                <a:lnTo>
                  <a:pt x="1043015" y="90870"/>
                </a:lnTo>
                <a:lnTo>
                  <a:pt x="1000624" y="106646"/>
                </a:lnTo>
                <a:lnTo>
                  <a:pt x="958611" y="123684"/>
                </a:lnTo>
                <a:lnTo>
                  <a:pt x="917005" y="141984"/>
                </a:lnTo>
                <a:lnTo>
                  <a:pt x="875835" y="161547"/>
                </a:lnTo>
                <a:lnTo>
                  <a:pt x="835130" y="182371"/>
                </a:lnTo>
                <a:lnTo>
                  <a:pt x="794919" y="204457"/>
                </a:lnTo>
                <a:lnTo>
                  <a:pt x="755230" y="227806"/>
                </a:lnTo>
                <a:lnTo>
                  <a:pt x="716094" y="252417"/>
                </a:lnTo>
                <a:lnTo>
                  <a:pt x="677539" y="278290"/>
                </a:lnTo>
                <a:lnTo>
                  <a:pt x="639594" y="305424"/>
                </a:lnTo>
                <a:lnTo>
                  <a:pt x="602288" y="333821"/>
                </a:lnTo>
                <a:lnTo>
                  <a:pt x="565650" y="363480"/>
                </a:lnTo>
                <a:lnTo>
                  <a:pt x="529710" y="394402"/>
                </a:lnTo>
                <a:lnTo>
                  <a:pt x="494496" y="426585"/>
                </a:lnTo>
                <a:lnTo>
                  <a:pt x="460038" y="460030"/>
                </a:lnTo>
                <a:lnTo>
                  <a:pt x="426592" y="494494"/>
                </a:lnTo>
                <a:lnTo>
                  <a:pt x="394408" y="529712"/>
                </a:lnTo>
                <a:lnTo>
                  <a:pt x="363487" y="565657"/>
                </a:lnTo>
                <a:lnTo>
                  <a:pt x="333827" y="602299"/>
                </a:lnTo>
                <a:lnTo>
                  <a:pt x="305430" y="639608"/>
                </a:lnTo>
                <a:lnTo>
                  <a:pt x="278294" y="677557"/>
                </a:lnTo>
                <a:lnTo>
                  <a:pt x="252421" y="716115"/>
                </a:lnTo>
                <a:lnTo>
                  <a:pt x="227810" y="755255"/>
                </a:lnTo>
                <a:lnTo>
                  <a:pt x="204461" y="794946"/>
                </a:lnTo>
                <a:lnTo>
                  <a:pt x="182374" y="835160"/>
                </a:lnTo>
                <a:lnTo>
                  <a:pt x="161549" y="875867"/>
                </a:lnTo>
                <a:lnTo>
                  <a:pt x="141987" y="917039"/>
                </a:lnTo>
                <a:lnTo>
                  <a:pt x="123686" y="958647"/>
                </a:lnTo>
                <a:lnTo>
                  <a:pt x="106648" y="1000662"/>
                </a:lnTo>
                <a:lnTo>
                  <a:pt x="90871" y="1043054"/>
                </a:lnTo>
                <a:lnTo>
                  <a:pt x="76357" y="1085794"/>
                </a:lnTo>
                <a:lnTo>
                  <a:pt x="63105" y="1128854"/>
                </a:lnTo>
                <a:lnTo>
                  <a:pt x="51115" y="1172205"/>
                </a:lnTo>
                <a:lnTo>
                  <a:pt x="40387" y="1215816"/>
                </a:lnTo>
                <a:lnTo>
                  <a:pt x="30921" y="1259660"/>
                </a:lnTo>
                <a:lnTo>
                  <a:pt x="22717" y="1303708"/>
                </a:lnTo>
                <a:lnTo>
                  <a:pt x="15776" y="1347929"/>
                </a:lnTo>
                <a:lnTo>
                  <a:pt x="10096" y="1392296"/>
                </a:lnTo>
                <a:lnTo>
                  <a:pt x="5679" y="1436779"/>
                </a:lnTo>
                <a:lnTo>
                  <a:pt x="2524" y="1481349"/>
                </a:lnTo>
                <a:lnTo>
                  <a:pt x="631" y="1525978"/>
                </a:lnTo>
                <a:lnTo>
                  <a:pt x="0" y="1570635"/>
                </a:lnTo>
                <a:lnTo>
                  <a:pt x="631" y="1615292"/>
                </a:lnTo>
                <a:lnTo>
                  <a:pt x="2524" y="1659920"/>
                </a:lnTo>
                <a:lnTo>
                  <a:pt x="5679" y="1704491"/>
                </a:lnTo>
                <a:lnTo>
                  <a:pt x="10096" y="1748974"/>
                </a:lnTo>
                <a:lnTo>
                  <a:pt x="15776" y="1793340"/>
                </a:lnTo>
                <a:lnTo>
                  <a:pt x="22717" y="1837562"/>
                </a:lnTo>
                <a:lnTo>
                  <a:pt x="30921" y="1881609"/>
                </a:lnTo>
                <a:lnTo>
                  <a:pt x="40387" y="1925454"/>
                </a:lnTo>
                <a:lnTo>
                  <a:pt x="51115" y="1969065"/>
                </a:lnTo>
                <a:lnTo>
                  <a:pt x="63105" y="2012416"/>
                </a:lnTo>
                <a:lnTo>
                  <a:pt x="76357" y="2055476"/>
                </a:lnTo>
                <a:lnTo>
                  <a:pt x="90871" y="2098216"/>
                </a:lnTo>
                <a:lnTo>
                  <a:pt x="106648" y="2140608"/>
                </a:lnTo>
                <a:lnTo>
                  <a:pt x="123686" y="2182623"/>
                </a:lnTo>
                <a:lnTo>
                  <a:pt x="141987" y="2224230"/>
                </a:lnTo>
                <a:lnTo>
                  <a:pt x="161549" y="2265403"/>
                </a:lnTo>
                <a:lnTo>
                  <a:pt x="182374" y="2306110"/>
                </a:lnTo>
                <a:lnTo>
                  <a:pt x="204461" y="2346324"/>
                </a:lnTo>
                <a:lnTo>
                  <a:pt x="227810" y="2386015"/>
                </a:lnTo>
                <a:lnTo>
                  <a:pt x="252421" y="2425155"/>
                </a:lnTo>
                <a:lnTo>
                  <a:pt x="278294" y="2463713"/>
                </a:lnTo>
                <a:lnTo>
                  <a:pt x="305430" y="2501662"/>
                </a:lnTo>
                <a:lnTo>
                  <a:pt x="333827" y="2538971"/>
                </a:lnTo>
                <a:lnTo>
                  <a:pt x="363487" y="2575613"/>
                </a:lnTo>
                <a:lnTo>
                  <a:pt x="394408" y="2611558"/>
                </a:lnTo>
                <a:lnTo>
                  <a:pt x="426592" y="2646776"/>
                </a:lnTo>
                <a:lnTo>
                  <a:pt x="460038" y="2681240"/>
                </a:lnTo>
                <a:lnTo>
                  <a:pt x="494496" y="2714685"/>
                </a:lnTo>
                <a:lnTo>
                  <a:pt x="529710" y="2746868"/>
                </a:lnTo>
                <a:lnTo>
                  <a:pt x="565650" y="2777789"/>
                </a:lnTo>
                <a:lnTo>
                  <a:pt x="602288" y="2807448"/>
                </a:lnTo>
                <a:lnTo>
                  <a:pt x="639594" y="2835845"/>
                </a:lnTo>
                <a:lnTo>
                  <a:pt x="677539" y="2862980"/>
                </a:lnTo>
                <a:lnTo>
                  <a:pt x="716094" y="2888853"/>
                </a:lnTo>
                <a:lnTo>
                  <a:pt x="755230" y="2913464"/>
                </a:lnTo>
                <a:lnTo>
                  <a:pt x="794919" y="2936812"/>
                </a:lnTo>
                <a:lnTo>
                  <a:pt x="835130" y="2958899"/>
                </a:lnTo>
                <a:lnTo>
                  <a:pt x="875835" y="2979723"/>
                </a:lnTo>
                <a:lnTo>
                  <a:pt x="917005" y="2999286"/>
                </a:lnTo>
                <a:lnTo>
                  <a:pt x="958611" y="3017586"/>
                </a:lnTo>
                <a:lnTo>
                  <a:pt x="1000624" y="3034624"/>
                </a:lnTo>
                <a:lnTo>
                  <a:pt x="1043015" y="3050400"/>
                </a:lnTo>
                <a:lnTo>
                  <a:pt x="1085754" y="3064914"/>
                </a:lnTo>
                <a:lnTo>
                  <a:pt x="1128813" y="3078166"/>
                </a:lnTo>
                <a:lnTo>
                  <a:pt x="1172163" y="3090156"/>
                </a:lnTo>
                <a:lnTo>
                  <a:pt x="1215774" y="3100884"/>
                </a:lnTo>
                <a:lnTo>
                  <a:pt x="1259618" y="3110349"/>
                </a:lnTo>
                <a:lnTo>
                  <a:pt x="1303665" y="3118553"/>
                </a:lnTo>
                <a:lnTo>
                  <a:pt x="1347886" y="3125494"/>
                </a:lnTo>
                <a:lnTo>
                  <a:pt x="1392253" y="3131174"/>
                </a:lnTo>
                <a:lnTo>
                  <a:pt x="1436736" y="3135591"/>
                </a:lnTo>
                <a:lnTo>
                  <a:pt x="1481307" y="3138746"/>
                </a:lnTo>
                <a:lnTo>
                  <a:pt x="1525935" y="3140639"/>
                </a:lnTo>
                <a:lnTo>
                  <a:pt x="1570593" y="3141270"/>
                </a:lnTo>
                <a:lnTo>
                  <a:pt x="1615251" y="3140639"/>
                </a:lnTo>
                <a:lnTo>
                  <a:pt x="1659880" y="3138746"/>
                </a:lnTo>
                <a:lnTo>
                  <a:pt x="1704451" y="3135591"/>
                </a:lnTo>
                <a:lnTo>
                  <a:pt x="1748935" y="3131174"/>
                </a:lnTo>
                <a:lnTo>
                  <a:pt x="1793303" y="3125494"/>
                </a:lnTo>
                <a:lnTo>
                  <a:pt x="1837525" y="3118553"/>
                </a:lnTo>
                <a:lnTo>
                  <a:pt x="1881574" y="3110349"/>
                </a:lnTo>
                <a:lnTo>
                  <a:pt x="1925419" y="3100884"/>
                </a:lnTo>
                <a:lnTo>
                  <a:pt x="1969032" y="3090156"/>
                </a:lnTo>
                <a:lnTo>
                  <a:pt x="2012384" y="3078166"/>
                </a:lnTo>
                <a:lnTo>
                  <a:pt x="2055445" y="3064914"/>
                </a:lnTo>
                <a:lnTo>
                  <a:pt x="2098187" y="3050400"/>
                </a:lnTo>
                <a:lnTo>
                  <a:pt x="2140580" y="3034624"/>
                </a:lnTo>
                <a:lnTo>
                  <a:pt x="2182596" y="3017586"/>
                </a:lnTo>
                <a:lnTo>
                  <a:pt x="2224205" y="2999286"/>
                </a:lnTo>
                <a:lnTo>
                  <a:pt x="2265378" y="2979723"/>
                </a:lnTo>
                <a:lnTo>
                  <a:pt x="2306087" y="2958899"/>
                </a:lnTo>
                <a:lnTo>
                  <a:pt x="2346302" y="2936812"/>
                </a:lnTo>
                <a:lnTo>
                  <a:pt x="2385995" y="2913464"/>
                </a:lnTo>
                <a:lnTo>
                  <a:pt x="2425135" y="2888853"/>
                </a:lnTo>
                <a:lnTo>
                  <a:pt x="2463695" y="2862980"/>
                </a:lnTo>
                <a:lnTo>
                  <a:pt x="2501644" y="2835845"/>
                </a:lnTo>
                <a:lnTo>
                  <a:pt x="2538955" y="2807448"/>
                </a:lnTo>
                <a:lnTo>
                  <a:pt x="2575598" y="2777789"/>
                </a:lnTo>
                <a:lnTo>
                  <a:pt x="2611543" y="2746868"/>
                </a:lnTo>
                <a:lnTo>
                  <a:pt x="2646763" y="2714685"/>
                </a:lnTo>
                <a:lnTo>
                  <a:pt x="2681227" y="2681240"/>
                </a:lnTo>
                <a:lnTo>
                  <a:pt x="2714673" y="2646776"/>
                </a:lnTo>
                <a:lnTo>
                  <a:pt x="2746856" y="2611558"/>
                </a:lnTo>
                <a:lnTo>
                  <a:pt x="2777778" y="2575613"/>
                </a:lnTo>
                <a:lnTo>
                  <a:pt x="2807438" y="2538971"/>
                </a:lnTo>
                <a:lnTo>
                  <a:pt x="2835835" y="2501662"/>
                </a:lnTo>
                <a:lnTo>
                  <a:pt x="2862970" y="2463713"/>
                </a:lnTo>
                <a:lnTo>
                  <a:pt x="2888844" y="2425155"/>
                </a:lnTo>
                <a:lnTo>
                  <a:pt x="2913455" y="2386015"/>
                </a:lnTo>
                <a:lnTo>
                  <a:pt x="2936804" y="2346324"/>
                </a:lnTo>
                <a:lnTo>
                  <a:pt x="2958891" y="2306110"/>
                </a:lnTo>
                <a:lnTo>
                  <a:pt x="2979715" y="2265403"/>
                </a:lnTo>
                <a:lnTo>
                  <a:pt x="2999278" y="2224230"/>
                </a:lnTo>
                <a:lnTo>
                  <a:pt x="3017579" y="2182623"/>
                </a:lnTo>
                <a:lnTo>
                  <a:pt x="3034617" y="2140608"/>
                </a:lnTo>
                <a:lnTo>
                  <a:pt x="3050393" y="2098216"/>
                </a:lnTo>
                <a:lnTo>
                  <a:pt x="3064908" y="2055476"/>
                </a:lnTo>
                <a:lnTo>
                  <a:pt x="3078160" y="2012416"/>
                </a:lnTo>
                <a:lnTo>
                  <a:pt x="3090150" y="1969065"/>
                </a:lnTo>
                <a:lnTo>
                  <a:pt x="3100878" y="1925454"/>
                </a:lnTo>
                <a:lnTo>
                  <a:pt x="3110343" y="1881609"/>
                </a:lnTo>
                <a:lnTo>
                  <a:pt x="3118547" y="1837562"/>
                </a:lnTo>
                <a:lnTo>
                  <a:pt x="3125489" y="1793340"/>
                </a:lnTo>
                <a:lnTo>
                  <a:pt x="3131168" y="1748974"/>
                </a:lnTo>
                <a:lnTo>
                  <a:pt x="3135586" y="1704491"/>
                </a:lnTo>
                <a:lnTo>
                  <a:pt x="3138741" y="1659920"/>
                </a:lnTo>
                <a:lnTo>
                  <a:pt x="3140634" y="1615292"/>
                </a:lnTo>
                <a:lnTo>
                  <a:pt x="3141265" y="1570635"/>
                </a:lnTo>
                <a:lnTo>
                  <a:pt x="3140634" y="1525978"/>
                </a:lnTo>
                <a:lnTo>
                  <a:pt x="3138741" y="1481349"/>
                </a:lnTo>
                <a:lnTo>
                  <a:pt x="3135586" y="1436779"/>
                </a:lnTo>
                <a:lnTo>
                  <a:pt x="3131168" y="1392296"/>
                </a:lnTo>
                <a:lnTo>
                  <a:pt x="3125489" y="1347929"/>
                </a:lnTo>
                <a:lnTo>
                  <a:pt x="3118547" y="1303708"/>
                </a:lnTo>
                <a:lnTo>
                  <a:pt x="3110343" y="1259660"/>
                </a:lnTo>
                <a:lnTo>
                  <a:pt x="3100878" y="1215816"/>
                </a:lnTo>
                <a:lnTo>
                  <a:pt x="3090150" y="1172205"/>
                </a:lnTo>
                <a:lnTo>
                  <a:pt x="3078160" y="1128854"/>
                </a:lnTo>
                <a:lnTo>
                  <a:pt x="3064908" y="1085794"/>
                </a:lnTo>
                <a:lnTo>
                  <a:pt x="3050393" y="1043054"/>
                </a:lnTo>
                <a:lnTo>
                  <a:pt x="3034617" y="1000662"/>
                </a:lnTo>
                <a:lnTo>
                  <a:pt x="3017579" y="958647"/>
                </a:lnTo>
                <a:lnTo>
                  <a:pt x="2999278" y="917039"/>
                </a:lnTo>
                <a:lnTo>
                  <a:pt x="2979715" y="875867"/>
                </a:lnTo>
                <a:lnTo>
                  <a:pt x="2958891" y="835160"/>
                </a:lnTo>
                <a:lnTo>
                  <a:pt x="2936804" y="794946"/>
                </a:lnTo>
                <a:lnTo>
                  <a:pt x="2913455" y="755255"/>
                </a:lnTo>
                <a:lnTo>
                  <a:pt x="2888844" y="716115"/>
                </a:lnTo>
                <a:lnTo>
                  <a:pt x="2862970" y="677557"/>
                </a:lnTo>
                <a:lnTo>
                  <a:pt x="2835835" y="639608"/>
                </a:lnTo>
                <a:lnTo>
                  <a:pt x="2807438" y="602299"/>
                </a:lnTo>
                <a:lnTo>
                  <a:pt x="2777778" y="565657"/>
                </a:lnTo>
                <a:lnTo>
                  <a:pt x="2746856" y="529712"/>
                </a:lnTo>
                <a:lnTo>
                  <a:pt x="2714673" y="494494"/>
                </a:lnTo>
                <a:lnTo>
                  <a:pt x="2681227" y="460030"/>
                </a:lnTo>
                <a:lnTo>
                  <a:pt x="2646763" y="426585"/>
                </a:lnTo>
                <a:lnTo>
                  <a:pt x="2611543" y="394402"/>
                </a:lnTo>
                <a:lnTo>
                  <a:pt x="2575598" y="363480"/>
                </a:lnTo>
                <a:lnTo>
                  <a:pt x="2538955" y="333821"/>
                </a:lnTo>
                <a:lnTo>
                  <a:pt x="2501644" y="305424"/>
                </a:lnTo>
                <a:lnTo>
                  <a:pt x="2463695" y="278290"/>
                </a:lnTo>
                <a:lnTo>
                  <a:pt x="2425135" y="252417"/>
                </a:lnTo>
                <a:lnTo>
                  <a:pt x="2385995" y="227806"/>
                </a:lnTo>
                <a:lnTo>
                  <a:pt x="2346302" y="204457"/>
                </a:lnTo>
                <a:lnTo>
                  <a:pt x="2306087" y="182371"/>
                </a:lnTo>
                <a:lnTo>
                  <a:pt x="2265378" y="161547"/>
                </a:lnTo>
                <a:lnTo>
                  <a:pt x="2224205" y="141984"/>
                </a:lnTo>
                <a:lnTo>
                  <a:pt x="2182596" y="123684"/>
                </a:lnTo>
                <a:lnTo>
                  <a:pt x="2140580" y="106646"/>
                </a:lnTo>
                <a:lnTo>
                  <a:pt x="2098187" y="90870"/>
                </a:lnTo>
                <a:lnTo>
                  <a:pt x="2055445" y="76356"/>
                </a:lnTo>
                <a:lnTo>
                  <a:pt x="2012384" y="63104"/>
                </a:lnTo>
                <a:lnTo>
                  <a:pt x="1969032" y="51114"/>
                </a:lnTo>
                <a:lnTo>
                  <a:pt x="1925419" y="40386"/>
                </a:lnTo>
                <a:lnTo>
                  <a:pt x="1881574" y="30921"/>
                </a:lnTo>
                <a:lnTo>
                  <a:pt x="1837525" y="22717"/>
                </a:lnTo>
                <a:lnTo>
                  <a:pt x="1793303" y="15776"/>
                </a:lnTo>
                <a:lnTo>
                  <a:pt x="1748935" y="10096"/>
                </a:lnTo>
                <a:lnTo>
                  <a:pt x="1704451" y="5679"/>
                </a:lnTo>
                <a:lnTo>
                  <a:pt x="1659880" y="2524"/>
                </a:lnTo>
                <a:lnTo>
                  <a:pt x="1615251" y="631"/>
                </a:lnTo>
                <a:lnTo>
                  <a:pt x="1570593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24256" y="4014537"/>
            <a:ext cx="3141345" cy="3141345"/>
          </a:xfrm>
          <a:custGeom>
            <a:avLst/>
            <a:gdLst/>
            <a:ahLst/>
            <a:cxnLst/>
            <a:rect l="l" t="t" r="r" b="b"/>
            <a:pathLst>
              <a:path w="3141344" h="3141345">
                <a:moveTo>
                  <a:pt x="2681237" y="460028"/>
                </a:moveTo>
                <a:lnTo>
                  <a:pt x="2714683" y="494491"/>
                </a:lnTo>
                <a:lnTo>
                  <a:pt x="2746866" y="529710"/>
                </a:lnTo>
                <a:lnTo>
                  <a:pt x="2777787" y="565655"/>
                </a:lnTo>
                <a:lnTo>
                  <a:pt x="2807446" y="602296"/>
                </a:lnTo>
                <a:lnTo>
                  <a:pt x="2835843" y="639606"/>
                </a:lnTo>
                <a:lnTo>
                  <a:pt x="2862978" y="677554"/>
                </a:lnTo>
                <a:lnTo>
                  <a:pt x="2888851" y="716113"/>
                </a:lnTo>
                <a:lnTo>
                  <a:pt x="2913461" y="755252"/>
                </a:lnTo>
                <a:lnTo>
                  <a:pt x="2936810" y="794943"/>
                </a:lnTo>
                <a:lnTo>
                  <a:pt x="2958897" y="835157"/>
                </a:lnTo>
                <a:lnTo>
                  <a:pt x="2979721" y="875865"/>
                </a:lnTo>
                <a:lnTo>
                  <a:pt x="2999283" y="917037"/>
                </a:lnTo>
                <a:lnTo>
                  <a:pt x="3017584" y="958645"/>
                </a:lnTo>
                <a:lnTo>
                  <a:pt x="3034622" y="1000659"/>
                </a:lnTo>
                <a:lnTo>
                  <a:pt x="3050398" y="1043051"/>
                </a:lnTo>
                <a:lnTo>
                  <a:pt x="3064912" y="1085792"/>
                </a:lnTo>
                <a:lnTo>
                  <a:pt x="3078164" y="1128852"/>
                </a:lnTo>
                <a:lnTo>
                  <a:pt x="3090153" y="1172202"/>
                </a:lnTo>
                <a:lnTo>
                  <a:pt x="3100881" y="1215814"/>
                </a:lnTo>
                <a:lnTo>
                  <a:pt x="3110347" y="1259658"/>
                </a:lnTo>
                <a:lnTo>
                  <a:pt x="3118550" y="1303705"/>
                </a:lnTo>
                <a:lnTo>
                  <a:pt x="3125492" y="1347927"/>
                </a:lnTo>
                <a:lnTo>
                  <a:pt x="3131171" y="1392294"/>
                </a:lnTo>
                <a:lnTo>
                  <a:pt x="3135589" y="1436777"/>
                </a:lnTo>
                <a:lnTo>
                  <a:pt x="3138744" y="1481347"/>
                </a:lnTo>
                <a:lnTo>
                  <a:pt x="3140637" y="1525975"/>
                </a:lnTo>
                <a:lnTo>
                  <a:pt x="3141268" y="1570633"/>
                </a:lnTo>
                <a:lnTo>
                  <a:pt x="3140637" y="1615290"/>
                </a:lnTo>
                <a:lnTo>
                  <a:pt x="3138744" y="1659918"/>
                </a:lnTo>
                <a:lnTo>
                  <a:pt x="3135589" y="1704488"/>
                </a:lnTo>
                <a:lnTo>
                  <a:pt x="3131171" y="1748971"/>
                </a:lnTo>
                <a:lnTo>
                  <a:pt x="3125492" y="1793338"/>
                </a:lnTo>
                <a:lnTo>
                  <a:pt x="3118550" y="1837560"/>
                </a:lnTo>
                <a:lnTo>
                  <a:pt x="3110347" y="1881607"/>
                </a:lnTo>
                <a:lnTo>
                  <a:pt x="3100881" y="1925451"/>
                </a:lnTo>
                <a:lnTo>
                  <a:pt x="3090153" y="1969063"/>
                </a:lnTo>
                <a:lnTo>
                  <a:pt x="3078164" y="2012413"/>
                </a:lnTo>
                <a:lnTo>
                  <a:pt x="3064912" y="2055473"/>
                </a:lnTo>
                <a:lnTo>
                  <a:pt x="3050398" y="2098214"/>
                </a:lnTo>
                <a:lnTo>
                  <a:pt x="3034622" y="2140606"/>
                </a:lnTo>
                <a:lnTo>
                  <a:pt x="3017584" y="2182620"/>
                </a:lnTo>
                <a:lnTo>
                  <a:pt x="2999283" y="2224228"/>
                </a:lnTo>
                <a:lnTo>
                  <a:pt x="2979721" y="2265400"/>
                </a:lnTo>
                <a:lnTo>
                  <a:pt x="2958897" y="2306108"/>
                </a:lnTo>
                <a:lnTo>
                  <a:pt x="2936810" y="2346322"/>
                </a:lnTo>
                <a:lnTo>
                  <a:pt x="2913461" y="2386013"/>
                </a:lnTo>
                <a:lnTo>
                  <a:pt x="2888851" y="2425152"/>
                </a:lnTo>
                <a:lnTo>
                  <a:pt x="2862978" y="2463711"/>
                </a:lnTo>
                <a:lnTo>
                  <a:pt x="2835843" y="2501659"/>
                </a:lnTo>
                <a:lnTo>
                  <a:pt x="2807446" y="2538969"/>
                </a:lnTo>
                <a:lnTo>
                  <a:pt x="2777787" y="2575611"/>
                </a:lnTo>
                <a:lnTo>
                  <a:pt x="2746866" y="2611555"/>
                </a:lnTo>
                <a:lnTo>
                  <a:pt x="2714683" y="2646774"/>
                </a:lnTo>
                <a:lnTo>
                  <a:pt x="2681237" y="2681237"/>
                </a:lnTo>
                <a:lnTo>
                  <a:pt x="2646774" y="2714683"/>
                </a:lnTo>
                <a:lnTo>
                  <a:pt x="2611555" y="2746866"/>
                </a:lnTo>
                <a:lnTo>
                  <a:pt x="2575611" y="2777787"/>
                </a:lnTo>
                <a:lnTo>
                  <a:pt x="2538969" y="2807446"/>
                </a:lnTo>
                <a:lnTo>
                  <a:pt x="2501659" y="2835843"/>
                </a:lnTo>
                <a:lnTo>
                  <a:pt x="2463711" y="2862978"/>
                </a:lnTo>
                <a:lnTo>
                  <a:pt x="2425152" y="2888851"/>
                </a:lnTo>
                <a:lnTo>
                  <a:pt x="2386013" y="2913461"/>
                </a:lnTo>
                <a:lnTo>
                  <a:pt x="2346322" y="2936810"/>
                </a:lnTo>
                <a:lnTo>
                  <a:pt x="2306108" y="2958897"/>
                </a:lnTo>
                <a:lnTo>
                  <a:pt x="2265400" y="2979721"/>
                </a:lnTo>
                <a:lnTo>
                  <a:pt x="2224228" y="2999283"/>
                </a:lnTo>
                <a:lnTo>
                  <a:pt x="2182620" y="3017584"/>
                </a:lnTo>
                <a:lnTo>
                  <a:pt x="2140606" y="3034622"/>
                </a:lnTo>
                <a:lnTo>
                  <a:pt x="2098214" y="3050398"/>
                </a:lnTo>
                <a:lnTo>
                  <a:pt x="2055473" y="3064912"/>
                </a:lnTo>
                <a:lnTo>
                  <a:pt x="2012413" y="3078164"/>
                </a:lnTo>
                <a:lnTo>
                  <a:pt x="1969063" y="3090153"/>
                </a:lnTo>
                <a:lnTo>
                  <a:pt x="1925451" y="3100881"/>
                </a:lnTo>
                <a:lnTo>
                  <a:pt x="1881607" y="3110347"/>
                </a:lnTo>
                <a:lnTo>
                  <a:pt x="1837560" y="3118550"/>
                </a:lnTo>
                <a:lnTo>
                  <a:pt x="1793338" y="3125492"/>
                </a:lnTo>
                <a:lnTo>
                  <a:pt x="1748971" y="3131171"/>
                </a:lnTo>
                <a:lnTo>
                  <a:pt x="1704488" y="3135589"/>
                </a:lnTo>
                <a:lnTo>
                  <a:pt x="1659918" y="3138744"/>
                </a:lnTo>
                <a:lnTo>
                  <a:pt x="1615290" y="3140637"/>
                </a:lnTo>
                <a:lnTo>
                  <a:pt x="1570633" y="3141268"/>
                </a:lnTo>
                <a:lnTo>
                  <a:pt x="1525975" y="3140637"/>
                </a:lnTo>
                <a:lnTo>
                  <a:pt x="1481347" y="3138744"/>
                </a:lnTo>
                <a:lnTo>
                  <a:pt x="1436777" y="3135589"/>
                </a:lnTo>
                <a:lnTo>
                  <a:pt x="1392294" y="3131171"/>
                </a:lnTo>
                <a:lnTo>
                  <a:pt x="1347927" y="3125492"/>
                </a:lnTo>
                <a:lnTo>
                  <a:pt x="1303705" y="3118550"/>
                </a:lnTo>
                <a:lnTo>
                  <a:pt x="1259658" y="3110347"/>
                </a:lnTo>
                <a:lnTo>
                  <a:pt x="1215814" y="3100881"/>
                </a:lnTo>
                <a:lnTo>
                  <a:pt x="1172202" y="3090153"/>
                </a:lnTo>
                <a:lnTo>
                  <a:pt x="1128852" y="3078164"/>
                </a:lnTo>
                <a:lnTo>
                  <a:pt x="1085792" y="3064912"/>
                </a:lnTo>
                <a:lnTo>
                  <a:pt x="1043051" y="3050398"/>
                </a:lnTo>
                <a:lnTo>
                  <a:pt x="1000659" y="3034622"/>
                </a:lnTo>
                <a:lnTo>
                  <a:pt x="958645" y="3017584"/>
                </a:lnTo>
                <a:lnTo>
                  <a:pt x="917037" y="2999283"/>
                </a:lnTo>
                <a:lnTo>
                  <a:pt x="875865" y="2979721"/>
                </a:lnTo>
                <a:lnTo>
                  <a:pt x="835157" y="2958897"/>
                </a:lnTo>
                <a:lnTo>
                  <a:pt x="794943" y="2936810"/>
                </a:lnTo>
                <a:lnTo>
                  <a:pt x="755252" y="2913461"/>
                </a:lnTo>
                <a:lnTo>
                  <a:pt x="716113" y="2888851"/>
                </a:lnTo>
                <a:lnTo>
                  <a:pt x="677554" y="2862978"/>
                </a:lnTo>
                <a:lnTo>
                  <a:pt x="639606" y="2835843"/>
                </a:lnTo>
                <a:lnTo>
                  <a:pt x="602296" y="2807446"/>
                </a:lnTo>
                <a:lnTo>
                  <a:pt x="565655" y="2777787"/>
                </a:lnTo>
                <a:lnTo>
                  <a:pt x="529710" y="2746866"/>
                </a:lnTo>
                <a:lnTo>
                  <a:pt x="494491" y="2714683"/>
                </a:lnTo>
                <a:lnTo>
                  <a:pt x="460028" y="2681237"/>
                </a:lnTo>
                <a:lnTo>
                  <a:pt x="426583" y="2646774"/>
                </a:lnTo>
                <a:lnTo>
                  <a:pt x="394399" y="2611555"/>
                </a:lnTo>
                <a:lnTo>
                  <a:pt x="363479" y="2575611"/>
                </a:lnTo>
                <a:lnTo>
                  <a:pt x="333820" y="2538969"/>
                </a:lnTo>
                <a:lnTo>
                  <a:pt x="305423" y="2501659"/>
                </a:lnTo>
                <a:lnTo>
                  <a:pt x="278288" y="2463711"/>
                </a:lnTo>
                <a:lnTo>
                  <a:pt x="252415" y="2425152"/>
                </a:lnTo>
                <a:lnTo>
                  <a:pt x="227805" y="2386013"/>
                </a:lnTo>
                <a:lnTo>
                  <a:pt x="204456" y="2346322"/>
                </a:lnTo>
                <a:lnTo>
                  <a:pt x="182370" y="2306108"/>
                </a:lnTo>
                <a:lnTo>
                  <a:pt x="161546" y="2265400"/>
                </a:lnTo>
                <a:lnTo>
                  <a:pt x="141983" y="2224228"/>
                </a:lnTo>
                <a:lnTo>
                  <a:pt x="123683" y="2182620"/>
                </a:lnTo>
                <a:lnTo>
                  <a:pt x="106645" y="2140606"/>
                </a:lnTo>
                <a:lnTo>
                  <a:pt x="90869" y="2098214"/>
                </a:lnTo>
                <a:lnTo>
                  <a:pt x="76355" y="2055473"/>
                </a:lnTo>
                <a:lnTo>
                  <a:pt x="63103" y="2012413"/>
                </a:lnTo>
                <a:lnTo>
                  <a:pt x="51114" y="1969063"/>
                </a:lnTo>
                <a:lnTo>
                  <a:pt x="40386" y="1925451"/>
                </a:lnTo>
                <a:lnTo>
                  <a:pt x="30920" y="1881607"/>
                </a:lnTo>
                <a:lnTo>
                  <a:pt x="22717" y="1837560"/>
                </a:lnTo>
                <a:lnTo>
                  <a:pt x="15775" y="1793338"/>
                </a:lnTo>
                <a:lnTo>
                  <a:pt x="10096" y="1748971"/>
                </a:lnTo>
                <a:lnTo>
                  <a:pt x="5679" y="1704488"/>
                </a:lnTo>
                <a:lnTo>
                  <a:pt x="2524" y="1659918"/>
                </a:lnTo>
                <a:lnTo>
                  <a:pt x="631" y="1615290"/>
                </a:lnTo>
                <a:lnTo>
                  <a:pt x="0" y="1570633"/>
                </a:lnTo>
                <a:lnTo>
                  <a:pt x="631" y="1525975"/>
                </a:lnTo>
                <a:lnTo>
                  <a:pt x="2524" y="1481347"/>
                </a:lnTo>
                <a:lnTo>
                  <a:pt x="5679" y="1436777"/>
                </a:lnTo>
                <a:lnTo>
                  <a:pt x="10096" y="1392294"/>
                </a:lnTo>
                <a:lnTo>
                  <a:pt x="15775" y="1347927"/>
                </a:lnTo>
                <a:lnTo>
                  <a:pt x="22717" y="1303705"/>
                </a:lnTo>
                <a:lnTo>
                  <a:pt x="30920" y="1259658"/>
                </a:lnTo>
                <a:lnTo>
                  <a:pt x="40386" y="1215814"/>
                </a:lnTo>
                <a:lnTo>
                  <a:pt x="51114" y="1172202"/>
                </a:lnTo>
                <a:lnTo>
                  <a:pt x="63103" y="1128852"/>
                </a:lnTo>
                <a:lnTo>
                  <a:pt x="76355" y="1085792"/>
                </a:lnTo>
                <a:lnTo>
                  <a:pt x="90869" y="1043051"/>
                </a:lnTo>
                <a:lnTo>
                  <a:pt x="106645" y="1000659"/>
                </a:lnTo>
                <a:lnTo>
                  <a:pt x="123683" y="958645"/>
                </a:lnTo>
                <a:lnTo>
                  <a:pt x="141983" y="917037"/>
                </a:lnTo>
                <a:lnTo>
                  <a:pt x="161546" y="875865"/>
                </a:lnTo>
                <a:lnTo>
                  <a:pt x="182370" y="835157"/>
                </a:lnTo>
                <a:lnTo>
                  <a:pt x="204456" y="794943"/>
                </a:lnTo>
                <a:lnTo>
                  <a:pt x="227805" y="755252"/>
                </a:lnTo>
                <a:lnTo>
                  <a:pt x="252415" y="716113"/>
                </a:lnTo>
                <a:lnTo>
                  <a:pt x="278288" y="677554"/>
                </a:lnTo>
                <a:lnTo>
                  <a:pt x="305423" y="639606"/>
                </a:lnTo>
                <a:lnTo>
                  <a:pt x="333820" y="602296"/>
                </a:lnTo>
                <a:lnTo>
                  <a:pt x="363479" y="565655"/>
                </a:lnTo>
                <a:lnTo>
                  <a:pt x="394399" y="529710"/>
                </a:lnTo>
                <a:lnTo>
                  <a:pt x="426583" y="494491"/>
                </a:lnTo>
                <a:lnTo>
                  <a:pt x="460028" y="460028"/>
                </a:lnTo>
                <a:lnTo>
                  <a:pt x="494491" y="426583"/>
                </a:lnTo>
                <a:lnTo>
                  <a:pt x="529710" y="394399"/>
                </a:lnTo>
                <a:lnTo>
                  <a:pt x="565655" y="363479"/>
                </a:lnTo>
                <a:lnTo>
                  <a:pt x="602296" y="333820"/>
                </a:lnTo>
                <a:lnTo>
                  <a:pt x="639606" y="305423"/>
                </a:lnTo>
                <a:lnTo>
                  <a:pt x="677554" y="278288"/>
                </a:lnTo>
                <a:lnTo>
                  <a:pt x="716113" y="252415"/>
                </a:lnTo>
                <a:lnTo>
                  <a:pt x="755252" y="227805"/>
                </a:lnTo>
                <a:lnTo>
                  <a:pt x="794943" y="204456"/>
                </a:lnTo>
                <a:lnTo>
                  <a:pt x="835157" y="182370"/>
                </a:lnTo>
                <a:lnTo>
                  <a:pt x="875865" y="161546"/>
                </a:lnTo>
                <a:lnTo>
                  <a:pt x="917037" y="141983"/>
                </a:lnTo>
                <a:lnTo>
                  <a:pt x="958645" y="123683"/>
                </a:lnTo>
                <a:lnTo>
                  <a:pt x="1000659" y="106645"/>
                </a:lnTo>
                <a:lnTo>
                  <a:pt x="1043051" y="90869"/>
                </a:lnTo>
                <a:lnTo>
                  <a:pt x="1085792" y="76355"/>
                </a:lnTo>
                <a:lnTo>
                  <a:pt x="1128852" y="63103"/>
                </a:lnTo>
                <a:lnTo>
                  <a:pt x="1172202" y="51114"/>
                </a:lnTo>
                <a:lnTo>
                  <a:pt x="1215814" y="40386"/>
                </a:lnTo>
                <a:lnTo>
                  <a:pt x="1259658" y="30920"/>
                </a:lnTo>
                <a:lnTo>
                  <a:pt x="1303705" y="22717"/>
                </a:lnTo>
                <a:lnTo>
                  <a:pt x="1347927" y="15775"/>
                </a:lnTo>
                <a:lnTo>
                  <a:pt x="1392294" y="10096"/>
                </a:lnTo>
                <a:lnTo>
                  <a:pt x="1436777" y="5679"/>
                </a:lnTo>
                <a:lnTo>
                  <a:pt x="1481347" y="2524"/>
                </a:lnTo>
                <a:lnTo>
                  <a:pt x="1525975" y="631"/>
                </a:lnTo>
                <a:lnTo>
                  <a:pt x="1570633" y="0"/>
                </a:lnTo>
                <a:lnTo>
                  <a:pt x="1615290" y="631"/>
                </a:lnTo>
                <a:lnTo>
                  <a:pt x="1659918" y="2524"/>
                </a:lnTo>
                <a:lnTo>
                  <a:pt x="1704488" y="5679"/>
                </a:lnTo>
                <a:lnTo>
                  <a:pt x="1748971" y="10096"/>
                </a:lnTo>
                <a:lnTo>
                  <a:pt x="1793338" y="15775"/>
                </a:lnTo>
                <a:lnTo>
                  <a:pt x="1837560" y="22717"/>
                </a:lnTo>
                <a:lnTo>
                  <a:pt x="1881607" y="30920"/>
                </a:lnTo>
                <a:lnTo>
                  <a:pt x="1925451" y="40386"/>
                </a:lnTo>
                <a:lnTo>
                  <a:pt x="1969063" y="51114"/>
                </a:lnTo>
                <a:lnTo>
                  <a:pt x="2012413" y="63103"/>
                </a:lnTo>
                <a:lnTo>
                  <a:pt x="2055473" y="76355"/>
                </a:lnTo>
                <a:lnTo>
                  <a:pt x="2098214" y="90869"/>
                </a:lnTo>
                <a:lnTo>
                  <a:pt x="2140606" y="106645"/>
                </a:lnTo>
                <a:lnTo>
                  <a:pt x="2182620" y="123683"/>
                </a:lnTo>
                <a:lnTo>
                  <a:pt x="2224228" y="141983"/>
                </a:lnTo>
                <a:lnTo>
                  <a:pt x="2265400" y="161546"/>
                </a:lnTo>
                <a:lnTo>
                  <a:pt x="2306108" y="182370"/>
                </a:lnTo>
                <a:lnTo>
                  <a:pt x="2346322" y="204456"/>
                </a:lnTo>
                <a:lnTo>
                  <a:pt x="2386013" y="227805"/>
                </a:lnTo>
                <a:lnTo>
                  <a:pt x="2425152" y="252415"/>
                </a:lnTo>
                <a:lnTo>
                  <a:pt x="2463711" y="278288"/>
                </a:lnTo>
                <a:lnTo>
                  <a:pt x="2501659" y="305423"/>
                </a:lnTo>
                <a:lnTo>
                  <a:pt x="2538969" y="333820"/>
                </a:lnTo>
                <a:lnTo>
                  <a:pt x="2575611" y="363479"/>
                </a:lnTo>
                <a:lnTo>
                  <a:pt x="2611555" y="394399"/>
                </a:lnTo>
                <a:lnTo>
                  <a:pt x="2646774" y="426583"/>
                </a:lnTo>
                <a:lnTo>
                  <a:pt x="2681237" y="460028"/>
                </a:lnTo>
                <a:close/>
              </a:path>
            </a:pathLst>
          </a:custGeom>
          <a:ln w="41883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42534" y="4801256"/>
            <a:ext cx="1675341" cy="16753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095231" y="4832987"/>
            <a:ext cx="1570355" cy="1570355"/>
          </a:xfrm>
          <a:custGeom>
            <a:avLst/>
            <a:gdLst/>
            <a:ahLst/>
            <a:cxnLst/>
            <a:rect l="l" t="t" r="r" b="b"/>
            <a:pathLst>
              <a:path w="1570355" h="1570354">
                <a:moveTo>
                  <a:pt x="807342" y="0"/>
                </a:moveTo>
                <a:lnTo>
                  <a:pt x="762685" y="0"/>
                </a:lnTo>
                <a:lnTo>
                  <a:pt x="718086" y="2524"/>
                </a:lnTo>
                <a:lnTo>
                  <a:pt x="673662" y="7572"/>
                </a:lnTo>
                <a:lnTo>
                  <a:pt x="629527" y="15144"/>
                </a:lnTo>
                <a:lnTo>
                  <a:pt x="585799" y="25241"/>
                </a:lnTo>
                <a:lnTo>
                  <a:pt x="542593" y="37861"/>
                </a:lnTo>
                <a:lnTo>
                  <a:pt x="500026" y="53006"/>
                </a:lnTo>
                <a:lnTo>
                  <a:pt x="458213" y="70675"/>
                </a:lnTo>
                <a:lnTo>
                  <a:pt x="417273" y="90868"/>
                </a:lnTo>
                <a:lnTo>
                  <a:pt x="377319" y="113585"/>
                </a:lnTo>
                <a:lnTo>
                  <a:pt x="338469" y="138827"/>
                </a:lnTo>
                <a:lnTo>
                  <a:pt x="300839" y="166592"/>
                </a:lnTo>
                <a:lnTo>
                  <a:pt x="264545" y="196882"/>
                </a:lnTo>
                <a:lnTo>
                  <a:pt x="229703" y="229695"/>
                </a:lnTo>
                <a:lnTo>
                  <a:pt x="196888" y="264536"/>
                </a:lnTo>
                <a:lnTo>
                  <a:pt x="166598" y="300829"/>
                </a:lnTo>
                <a:lnTo>
                  <a:pt x="138831" y="338458"/>
                </a:lnTo>
                <a:lnTo>
                  <a:pt x="113589" y="377306"/>
                </a:lnTo>
                <a:lnTo>
                  <a:pt x="90871" y="417259"/>
                </a:lnTo>
                <a:lnTo>
                  <a:pt x="70678" y="458198"/>
                </a:lnTo>
                <a:lnTo>
                  <a:pt x="53008" y="500010"/>
                </a:lnTo>
                <a:lnTo>
                  <a:pt x="37863" y="542576"/>
                </a:lnTo>
                <a:lnTo>
                  <a:pt x="25242" y="585781"/>
                </a:lnTo>
                <a:lnTo>
                  <a:pt x="15145" y="629510"/>
                </a:lnTo>
                <a:lnTo>
                  <a:pt x="7572" y="673644"/>
                </a:lnTo>
                <a:lnTo>
                  <a:pt x="2524" y="718070"/>
                </a:lnTo>
                <a:lnTo>
                  <a:pt x="0" y="762669"/>
                </a:lnTo>
                <a:lnTo>
                  <a:pt x="0" y="807327"/>
                </a:lnTo>
                <a:lnTo>
                  <a:pt x="2524" y="851926"/>
                </a:lnTo>
                <a:lnTo>
                  <a:pt x="7572" y="896351"/>
                </a:lnTo>
                <a:lnTo>
                  <a:pt x="15145" y="940486"/>
                </a:lnTo>
                <a:lnTo>
                  <a:pt x="25242" y="984214"/>
                </a:lnTo>
                <a:lnTo>
                  <a:pt x="37863" y="1027419"/>
                </a:lnTo>
                <a:lnTo>
                  <a:pt x="53008" y="1069986"/>
                </a:lnTo>
                <a:lnTo>
                  <a:pt x="70678" y="1111797"/>
                </a:lnTo>
                <a:lnTo>
                  <a:pt x="90871" y="1152737"/>
                </a:lnTo>
                <a:lnTo>
                  <a:pt x="113589" y="1192689"/>
                </a:lnTo>
                <a:lnTo>
                  <a:pt x="138831" y="1231538"/>
                </a:lnTo>
                <a:lnTo>
                  <a:pt x="166598" y="1269167"/>
                </a:lnTo>
                <a:lnTo>
                  <a:pt x="196888" y="1305460"/>
                </a:lnTo>
                <a:lnTo>
                  <a:pt x="229703" y="1340300"/>
                </a:lnTo>
                <a:lnTo>
                  <a:pt x="264545" y="1373114"/>
                </a:lnTo>
                <a:lnTo>
                  <a:pt x="300839" y="1403403"/>
                </a:lnTo>
                <a:lnTo>
                  <a:pt x="338469" y="1431169"/>
                </a:lnTo>
                <a:lnTo>
                  <a:pt x="377319" y="1456410"/>
                </a:lnTo>
                <a:lnTo>
                  <a:pt x="417273" y="1479127"/>
                </a:lnTo>
                <a:lnTo>
                  <a:pt x="458213" y="1499320"/>
                </a:lnTo>
                <a:lnTo>
                  <a:pt x="500026" y="1516989"/>
                </a:lnTo>
                <a:lnTo>
                  <a:pt x="542593" y="1532134"/>
                </a:lnTo>
                <a:lnTo>
                  <a:pt x="585799" y="1544755"/>
                </a:lnTo>
                <a:lnTo>
                  <a:pt x="629527" y="1554851"/>
                </a:lnTo>
                <a:lnTo>
                  <a:pt x="673662" y="1562424"/>
                </a:lnTo>
                <a:lnTo>
                  <a:pt x="718086" y="1567472"/>
                </a:lnTo>
                <a:lnTo>
                  <a:pt x="762685" y="1569996"/>
                </a:lnTo>
                <a:lnTo>
                  <a:pt x="807342" y="1569996"/>
                </a:lnTo>
                <a:lnTo>
                  <a:pt x="851939" y="1567472"/>
                </a:lnTo>
                <a:lnTo>
                  <a:pt x="896363" y="1562424"/>
                </a:lnTo>
                <a:lnTo>
                  <a:pt x="940495" y="1554851"/>
                </a:lnTo>
                <a:lnTo>
                  <a:pt x="984220" y="1544755"/>
                </a:lnTo>
                <a:lnTo>
                  <a:pt x="1027421" y="1532134"/>
                </a:lnTo>
                <a:lnTo>
                  <a:pt x="1069983" y="1516989"/>
                </a:lnTo>
                <a:lnTo>
                  <a:pt x="1111789" y="1499320"/>
                </a:lnTo>
                <a:lnTo>
                  <a:pt x="1152723" y="1479127"/>
                </a:lnTo>
                <a:lnTo>
                  <a:pt x="1192669" y="1456410"/>
                </a:lnTo>
                <a:lnTo>
                  <a:pt x="1231510" y="1431169"/>
                </a:lnTo>
                <a:lnTo>
                  <a:pt x="1269131" y="1403403"/>
                </a:lnTo>
                <a:lnTo>
                  <a:pt x="1305415" y="1373114"/>
                </a:lnTo>
                <a:lnTo>
                  <a:pt x="1340245" y="1340300"/>
                </a:lnTo>
                <a:lnTo>
                  <a:pt x="1373060" y="1305460"/>
                </a:lnTo>
                <a:lnTo>
                  <a:pt x="1403351" y="1269167"/>
                </a:lnTo>
                <a:lnTo>
                  <a:pt x="1431117" y="1231538"/>
                </a:lnTo>
                <a:lnTo>
                  <a:pt x="1456359" y="1192689"/>
                </a:lnTo>
                <a:lnTo>
                  <a:pt x="1479077" y="1152737"/>
                </a:lnTo>
                <a:lnTo>
                  <a:pt x="1499271" y="1111797"/>
                </a:lnTo>
                <a:lnTo>
                  <a:pt x="1516940" y="1069986"/>
                </a:lnTo>
                <a:lnTo>
                  <a:pt x="1532086" y="1027419"/>
                </a:lnTo>
                <a:lnTo>
                  <a:pt x="1544707" y="984214"/>
                </a:lnTo>
                <a:lnTo>
                  <a:pt x="1554804" y="940486"/>
                </a:lnTo>
                <a:lnTo>
                  <a:pt x="1562376" y="896351"/>
                </a:lnTo>
                <a:lnTo>
                  <a:pt x="1567425" y="851926"/>
                </a:lnTo>
                <a:lnTo>
                  <a:pt x="1569949" y="807327"/>
                </a:lnTo>
                <a:lnTo>
                  <a:pt x="1569949" y="762669"/>
                </a:lnTo>
                <a:lnTo>
                  <a:pt x="1567425" y="718070"/>
                </a:lnTo>
                <a:lnTo>
                  <a:pt x="1562376" y="673644"/>
                </a:lnTo>
                <a:lnTo>
                  <a:pt x="1554804" y="629510"/>
                </a:lnTo>
                <a:lnTo>
                  <a:pt x="1544707" y="585781"/>
                </a:lnTo>
                <a:lnTo>
                  <a:pt x="1532086" y="542576"/>
                </a:lnTo>
                <a:lnTo>
                  <a:pt x="1516940" y="500010"/>
                </a:lnTo>
                <a:lnTo>
                  <a:pt x="1499271" y="458198"/>
                </a:lnTo>
                <a:lnTo>
                  <a:pt x="1479077" y="417259"/>
                </a:lnTo>
                <a:lnTo>
                  <a:pt x="1456359" y="377306"/>
                </a:lnTo>
                <a:lnTo>
                  <a:pt x="1431117" y="338458"/>
                </a:lnTo>
                <a:lnTo>
                  <a:pt x="1403351" y="300829"/>
                </a:lnTo>
                <a:lnTo>
                  <a:pt x="1373060" y="264536"/>
                </a:lnTo>
                <a:lnTo>
                  <a:pt x="1340245" y="229695"/>
                </a:lnTo>
                <a:lnTo>
                  <a:pt x="1305415" y="196882"/>
                </a:lnTo>
                <a:lnTo>
                  <a:pt x="1269131" y="166592"/>
                </a:lnTo>
                <a:lnTo>
                  <a:pt x="1231510" y="138827"/>
                </a:lnTo>
                <a:lnTo>
                  <a:pt x="1192669" y="113585"/>
                </a:lnTo>
                <a:lnTo>
                  <a:pt x="1152723" y="90868"/>
                </a:lnTo>
                <a:lnTo>
                  <a:pt x="1111789" y="70675"/>
                </a:lnTo>
                <a:lnTo>
                  <a:pt x="1069983" y="53006"/>
                </a:lnTo>
                <a:lnTo>
                  <a:pt x="1027421" y="37861"/>
                </a:lnTo>
                <a:lnTo>
                  <a:pt x="984220" y="25241"/>
                </a:lnTo>
                <a:lnTo>
                  <a:pt x="940495" y="15144"/>
                </a:lnTo>
                <a:lnTo>
                  <a:pt x="896363" y="7572"/>
                </a:lnTo>
                <a:lnTo>
                  <a:pt x="851939" y="2524"/>
                </a:lnTo>
                <a:lnTo>
                  <a:pt x="807342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095205" y="4832985"/>
            <a:ext cx="1570355" cy="1570355"/>
          </a:xfrm>
          <a:custGeom>
            <a:avLst/>
            <a:gdLst/>
            <a:ahLst/>
            <a:cxnLst/>
            <a:rect l="l" t="t" r="r" b="b"/>
            <a:pathLst>
              <a:path w="1570355" h="1570354">
                <a:moveTo>
                  <a:pt x="1340303" y="229698"/>
                </a:moveTo>
                <a:lnTo>
                  <a:pt x="1373117" y="264539"/>
                </a:lnTo>
                <a:lnTo>
                  <a:pt x="1403406" y="300832"/>
                </a:lnTo>
                <a:lnTo>
                  <a:pt x="1431171" y="338461"/>
                </a:lnTo>
                <a:lnTo>
                  <a:pt x="1456413" y="377310"/>
                </a:lnTo>
                <a:lnTo>
                  <a:pt x="1479130" y="417262"/>
                </a:lnTo>
                <a:lnTo>
                  <a:pt x="1499323" y="458202"/>
                </a:lnTo>
                <a:lnTo>
                  <a:pt x="1516992" y="500013"/>
                </a:lnTo>
                <a:lnTo>
                  <a:pt x="1532137" y="542579"/>
                </a:lnTo>
                <a:lnTo>
                  <a:pt x="1544757" y="585785"/>
                </a:lnTo>
                <a:lnTo>
                  <a:pt x="1554854" y="629513"/>
                </a:lnTo>
                <a:lnTo>
                  <a:pt x="1562426" y="673647"/>
                </a:lnTo>
                <a:lnTo>
                  <a:pt x="1567474" y="718072"/>
                </a:lnTo>
                <a:lnTo>
                  <a:pt x="1569999" y="762672"/>
                </a:lnTo>
                <a:lnTo>
                  <a:pt x="1569999" y="807329"/>
                </a:lnTo>
                <a:lnTo>
                  <a:pt x="1567474" y="851928"/>
                </a:lnTo>
                <a:lnTo>
                  <a:pt x="1562426" y="896353"/>
                </a:lnTo>
                <a:lnTo>
                  <a:pt x="1554854" y="940488"/>
                </a:lnTo>
                <a:lnTo>
                  <a:pt x="1544757" y="984216"/>
                </a:lnTo>
                <a:lnTo>
                  <a:pt x="1532137" y="1027421"/>
                </a:lnTo>
                <a:lnTo>
                  <a:pt x="1516992" y="1069988"/>
                </a:lnTo>
                <a:lnTo>
                  <a:pt x="1499323" y="1111799"/>
                </a:lnTo>
                <a:lnTo>
                  <a:pt x="1479130" y="1152739"/>
                </a:lnTo>
                <a:lnTo>
                  <a:pt x="1456413" y="1192691"/>
                </a:lnTo>
                <a:lnTo>
                  <a:pt x="1431171" y="1231540"/>
                </a:lnTo>
                <a:lnTo>
                  <a:pt x="1403406" y="1269169"/>
                </a:lnTo>
                <a:lnTo>
                  <a:pt x="1373117" y="1305462"/>
                </a:lnTo>
                <a:lnTo>
                  <a:pt x="1340303" y="1340303"/>
                </a:lnTo>
                <a:lnTo>
                  <a:pt x="1305462" y="1373117"/>
                </a:lnTo>
                <a:lnTo>
                  <a:pt x="1269169" y="1403406"/>
                </a:lnTo>
                <a:lnTo>
                  <a:pt x="1231540" y="1431171"/>
                </a:lnTo>
                <a:lnTo>
                  <a:pt x="1192691" y="1456413"/>
                </a:lnTo>
                <a:lnTo>
                  <a:pt x="1152739" y="1479130"/>
                </a:lnTo>
                <a:lnTo>
                  <a:pt x="1111799" y="1499323"/>
                </a:lnTo>
                <a:lnTo>
                  <a:pt x="1069988" y="1516992"/>
                </a:lnTo>
                <a:lnTo>
                  <a:pt x="1027421" y="1532137"/>
                </a:lnTo>
                <a:lnTo>
                  <a:pt x="984216" y="1544757"/>
                </a:lnTo>
                <a:lnTo>
                  <a:pt x="940488" y="1554854"/>
                </a:lnTo>
                <a:lnTo>
                  <a:pt x="896353" y="1562426"/>
                </a:lnTo>
                <a:lnTo>
                  <a:pt x="851928" y="1567474"/>
                </a:lnTo>
                <a:lnTo>
                  <a:pt x="807329" y="1569999"/>
                </a:lnTo>
                <a:lnTo>
                  <a:pt x="762672" y="1569999"/>
                </a:lnTo>
                <a:lnTo>
                  <a:pt x="718072" y="1567474"/>
                </a:lnTo>
                <a:lnTo>
                  <a:pt x="673647" y="1562426"/>
                </a:lnTo>
                <a:lnTo>
                  <a:pt x="629513" y="1554854"/>
                </a:lnTo>
                <a:lnTo>
                  <a:pt x="585785" y="1544757"/>
                </a:lnTo>
                <a:lnTo>
                  <a:pt x="542579" y="1532137"/>
                </a:lnTo>
                <a:lnTo>
                  <a:pt x="500013" y="1516992"/>
                </a:lnTo>
                <a:lnTo>
                  <a:pt x="458202" y="1499323"/>
                </a:lnTo>
                <a:lnTo>
                  <a:pt x="417262" y="1479130"/>
                </a:lnTo>
                <a:lnTo>
                  <a:pt x="377310" y="1456413"/>
                </a:lnTo>
                <a:lnTo>
                  <a:pt x="338461" y="1431171"/>
                </a:lnTo>
                <a:lnTo>
                  <a:pt x="300832" y="1403406"/>
                </a:lnTo>
                <a:lnTo>
                  <a:pt x="264539" y="1373117"/>
                </a:lnTo>
                <a:lnTo>
                  <a:pt x="229698" y="1340303"/>
                </a:lnTo>
                <a:lnTo>
                  <a:pt x="196884" y="1305462"/>
                </a:lnTo>
                <a:lnTo>
                  <a:pt x="166594" y="1269169"/>
                </a:lnTo>
                <a:lnTo>
                  <a:pt x="138828" y="1231540"/>
                </a:lnTo>
                <a:lnTo>
                  <a:pt x="113587" y="1192691"/>
                </a:lnTo>
                <a:lnTo>
                  <a:pt x="90869" y="1152739"/>
                </a:lnTo>
                <a:lnTo>
                  <a:pt x="70676" y="1111799"/>
                </a:lnTo>
                <a:lnTo>
                  <a:pt x="53007" y="1069988"/>
                </a:lnTo>
                <a:lnTo>
                  <a:pt x="37862" y="1027421"/>
                </a:lnTo>
                <a:lnTo>
                  <a:pt x="25241" y="984216"/>
                </a:lnTo>
                <a:lnTo>
                  <a:pt x="15144" y="940488"/>
                </a:lnTo>
                <a:lnTo>
                  <a:pt x="7572" y="896353"/>
                </a:lnTo>
                <a:lnTo>
                  <a:pt x="2524" y="851928"/>
                </a:lnTo>
                <a:lnTo>
                  <a:pt x="0" y="807329"/>
                </a:lnTo>
                <a:lnTo>
                  <a:pt x="0" y="762672"/>
                </a:lnTo>
                <a:lnTo>
                  <a:pt x="2524" y="718072"/>
                </a:lnTo>
                <a:lnTo>
                  <a:pt x="7572" y="673647"/>
                </a:lnTo>
                <a:lnTo>
                  <a:pt x="15144" y="629513"/>
                </a:lnTo>
                <a:lnTo>
                  <a:pt x="25241" y="585785"/>
                </a:lnTo>
                <a:lnTo>
                  <a:pt x="37862" y="542579"/>
                </a:lnTo>
                <a:lnTo>
                  <a:pt x="53007" y="500013"/>
                </a:lnTo>
                <a:lnTo>
                  <a:pt x="70676" y="458202"/>
                </a:lnTo>
                <a:lnTo>
                  <a:pt x="90869" y="417262"/>
                </a:lnTo>
                <a:lnTo>
                  <a:pt x="113587" y="377310"/>
                </a:lnTo>
                <a:lnTo>
                  <a:pt x="138828" y="338461"/>
                </a:lnTo>
                <a:lnTo>
                  <a:pt x="166594" y="300832"/>
                </a:lnTo>
                <a:lnTo>
                  <a:pt x="196884" y="264539"/>
                </a:lnTo>
                <a:lnTo>
                  <a:pt x="229698" y="229698"/>
                </a:lnTo>
                <a:lnTo>
                  <a:pt x="264539" y="196884"/>
                </a:lnTo>
                <a:lnTo>
                  <a:pt x="300832" y="166594"/>
                </a:lnTo>
                <a:lnTo>
                  <a:pt x="338461" y="138828"/>
                </a:lnTo>
                <a:lnTo>
                  <a:pt x="377310" y="113587"/>
                </a:lnTo>
                <a:lnTo>
                  <a:pt x="417262" y="90869"/>
                </a:lnTo>
                <a:lnTo>
                  <a:pt x="458202" y="70676"/>
                </a:lnTo>
                <a:lnTo>
                  <a:pt x="500013" y="53007"/>
                </a:lnTo>
                <a:lnTo>
                  <a:pt x="542579" y="37862"/>
                </a:lnTo>
                <a:lnTo>
                  <a:pt x="585785" y="25241"/>
                </a:lnTo>
                <a:lnTo>
                  <a:pt x="629513" y="15144"/>
                </a:lnTo>
                <a:lnTo>
                  <a:pt x="673647" y="7572"/>
                </a:lnTo>
                <a:lnTo>
                  <a:pt x="718072" y="2524"/>
                </a:lnTo>
                <a:lnTo>
                  <a:pt x="762672" y="0"/>
                </a:lnTo>
                <a:lnTo>
                  <a:pt x="807329" y="0"/>
                </a:lnTo>
                <a:lnTo>
                  <a:pt x="851928" y="2524"/>
                </a:lnTo>
                <a:lnTo>
                  <a:pt x="896353" y="7572"/>
                </a:lnTo>
                <a:lnTo>
                  <a:pt x="940488" y="15144"/>
                </a:lnTo>
                <a:lnTo>
                  <a:pt x="984216" y="25241"/>
                </a:lnTo>
                <a:lnTo>
                  <a:pt x="1027421" y="37862"/>
                </a:lnTo>
                <a:lnTo>
                  <a:pt x="1069988" y="53007"/>
                </a:lnTo>
                <a:lnTo>
                  <a:pt x="1111799" y="70676"/>
                </a:lnTo>
                <a:lnTo>
                  <a:pt x="1152739" y="90869"/>
                </a:lnTo>
                <a:lnTo>
                  <a:pt x="1192691" y="113587"/>
                </a:lnTo>
                <a:lnTo>
                  <a:pt x="1231540" y="138828"/>
                </a:lnTo>
                <a:lnTo>
                  <a:pt x="1269169" y="166594"/>
                </a:lnTo>
                <a:lnTo>
                  <a:pt x="1305462" y="196884"/>
                </a:lnTo>
                <a:lnTo>
                  <a:pt x="1340303" y="229698"/>
                </a:lnTo>
                <a:close/>
              </a:path>
            </a:pathLst>
          </a:custGeom>
          <a:ln w="41883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21067" y="5473037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038753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759821" y="540392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3576" y="5835518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5711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721109" y="576641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50434" y="5473037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038753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89188" y="540392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72943" y="5835518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5711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150465" y="576641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79832" y="5473037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038753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18586" y="540392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702342" y="5835518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5711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79832" y="576641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09200" y="5473037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038753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47953" y="540392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31709" y="5835518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5711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09200" y="576641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38567" y="5473037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5">
                <a:moveTo>
                  <a:pt x="1054460" y="0"/>
                </a:moveTo>
                <a:lnTo>
                  <a:pt x="1038753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77320" y="540392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61076" y="5835518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5711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38567" y="576641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180100" y="5433447"/>
            <a:ext cx="431165" cy="391795"/>
          </a:xfrm>
          <a:custGeom>
            <a:avLst/>
            <a:gdLst/>
            <a:ahLst/>
            <a:cxnLst/>
            <a:rect l="l" t="t" r="r" b="b"/>
            <a:pathLst>
              <a:path w="431165" h="391795">
                <a:moveTo>
                  <a:pt x="0" y="0"/>
                </a:moveTo>
                <a:lnTo>
                  <a:pt x="68066" y="21207"/>
                </a:lnTo>
                <a:lnTo>
                  <a:pt x="130289" y="42072"/>
                </a:lnTo>
                <a:lnTo>
                  <a:pt x="186668" y="62594"/>
                </a:lnTo>
                <a:lnTo>
                  <a:pt x="237203" y="82774"/>
                </a:lnTo>
                <a:lnTo>
                  <a:pt x="281894" y="102610"/>
                </a:lnTo>
                <a:lnTo>
                  <a:pt x="320742" y="122105"/>
                </a:lnTo>
                <a:lnTo>
                  <a:pt x="353746" y="141257"/>
                </a:lnTo>
                <a:lnTo>
                  <a:pt x="402223" y="178532"/>
                </a:lnTo>
                <a:lnTo>
                  <a:pt x="427324" y="214437"/>
                </a:lnTo>
                <a:lnTo>
                  <a:pt x="431110" y="231876"/>
                </a:lnTo>
                <a:lnTo>
                  <a:pt x="429051" y="248972"/>
                </a:lnTo>
                <a:lnTo>
                  <a:pt x="407403" y="282136"/>
                </a:lnTo>
                <a:lnTo>
                  <a:pt x="362380" y="313930"/>
                </a:lnTo>
                <a:lnTo>
                  <a:pt x="293982" y="344353"/>
                </a:lnTo>
                <a:lnTo>
                  <a:pt x="251017" y="359051"/>
                </a:lnTo>
                <a:lnTo>
                  <a:pt x="202208" y="373406"/>
                </a:lnTo>
                <a:lnTo>
                  <a:pt x="147556" y="387418"/>
                </a:lnTo>
                <a:lnTo>
                  <a:pt x="127023" y="391628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155313" y="5734704"/>
            <a:ext cx="190500" cy="172720"/>
          </a:xfrm>
          <a:custGeom>
            <a:avLst/>
            <a:gdLst/>
            <a:ahLst/>
            <a:cxnLst/>
            <a:rect l="l" t="t" r="r" b="b"/>
            <a:pathLst>
              <a:path w="190500" h="172720">
                <a:moveTo>
                  <a:pt x="154654" y="0"/>
                </a:moveTo>
                <a:lnTo>
                  <a:pt x="0" y="121504"/>
                </a:lnTo>
                <a:lnTo>
                  <a:pt x="189994" y="172329"/>
                </a:lnTo>
                <a:lnTo>
                  <a:pt x="1546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99234" y="3676034"/>
            <a:ext cx="1738166" cy="17381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87179" y="3706693"/>
            <a:ext cx="1570632" cy="1570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826737" y="3556048"/>
            <a:ext cx="1978128" cy="19781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905457" y="3591513"/>
            <a:ext cx="1811463" cy="18114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0075" y="2575740"/>
            <a:ext cx="6450441" cy="6680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24170" y="4171418"/>
            <a:ext cx="5978525" cy="2312670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95"/>
              </a:spcBef>
            </a:pPr>
            <a:r>
              <a:rPr spc="-580" dirty="0"/>
              <a:t>Code</a:t>
            </a:r>
          </a:p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3700" b="0" spc="5" dirty="0">
                <a:latin typeface="Arial"/>
                <a:cs typeface="Arial"/>
              </a:rPr>
              <a:t>05 </a:t>
            </a:r>
            <a:r>
              <a:rPr sz="3700" b="0" spc="10" dirty="0">
                <a:latin typeface="Arial"/>
                <a:cs typeface="Arial"/>
              </a:rPr>
              <a:t>— </a:t>
            </a:r>
            <a:r>
              <a:rPr sz="3700" b="0" spc="30" dirty="0">
                <a:latin typeface="Arial"/>
                <a:cs typeface="Arial"/>
              </a:rPr>
              <a:t>Endpoints</a:t>
            </a:r>
            <a:r>
              <a:rPr sz="3700" b="0" spc="-25" dirty="0">
                <a:latin typeface="Arial"/>
                <a:cs typeface="Arial"/>
              </a:rPr>
              <a:t> </a:t>
            </a:r>
            <a:r>
              <a:rPr sz="3700" b="0" spc="20" dirty="0">
                <a:latin typeface="Arial"/>
                <a:cs typeface="Arial"/>
              </a:rPr>
              <a:t>middleware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54415" y="708522"/>
            <a:ext cx="8195268" cy="8435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85828" y="719035"/>
            <a:ext cx="8133080" cy="8372475"/>
          </a:xfrm>
          <a:custGeom>
            <a:avLst/>
            <a:gdLst/>
            <a:ahLst/>
            <a:cxnLst/>
            <a:rect l="l" t="t" r="r" b="b"/>
            <a:pathLst>
              <a:path w="8133080" h="8372475">
                <a:moveTo>
                  <a:pt x="0" y="0"/>
                </a:moveTo>
                <a:lnTo>
                  <a:pt x="8132485" y="0"/>
                </a:lnTo>
                <a:lnTo>
                  <a:pt x="8132485" y="8372163"/>
                </a:lnTo>
                <a:lnTo>
                  <a:pt x="0" y="8372163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93314" y="730732"/>
            <a:ext cx="25076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85" dirty="0">
                <a:latin typeface="Arial"/>
                <a:cs typeface="Arial"/>
              </a:rPr>
              <a:t>HTTP</a:t>
            </a:r>
            <a:r>
              <a:rPr sz="4100" spc="-70" dirty="0">
                <a:latin typeface="Arial"/>
                <a:cs typeface="Arial"/>
              </a:rPr>
              <a:t> </a:t>
            </a:r>
            <a:r>
              <a:rPr sz="4100" spc="90" dirty="0">
                <a:latin typeface="Arial"/>
                <a:cs typeface="Arial"/>
              </a:rPr>
              <a:t>Mux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422991" y="1586360"/>
            <a:ext cx="3453591" cy="7232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54404" y="1596831"/>
            <a:ext cx="3390900" cy="7169784"/>
          </a:xfrm>
          <a:custGeom>
            <a:avLst/>
            <a:gdLst/>
            <a:ahLst/>
            <a:cxnLst/>
            <a:rect l="l" t="t" r="r" b="b"/>
            <a:pathLst>
              <a:path w="3390900" h="7169784">
                <a:moveTo>
                  <a:pt x="0" y="0"/>
                </a:moveTo>
                <a:lnTo>
                  <a:pt x="3390723" y="0"/>
                </a:lnTo>
                <a:lnTo>
                  <a:pt x="3390723" y="7169331"/>
                </a:lnTo>
                <a:lnTo>
                  <a:pt x="0" y="7169331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454404" y="1596831"/>
            <a:ext cx="3390900" cy="1201420"/>
          </a:xfrm>
          <a:prstGeom prst="rect">
            <a:avLst/>
          </a:prstGeom>
          <a:solidFill>
            <a:srgbClr val="B36AE2"/>
          </a:solidFill>
        </p:spPr>
        <p:txBody>
          <a:bodyPr vert="horz" wrap="square" lIns="0" tIns="1841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45"/>
              </a:spcBef>
            </a:pPr>
            <a:r>
              <a:rPr sz="4100" spc="-85" dirty="0">
                <a:latin typeface="Arial"/>
                <a:cs typeface="Arial"/>
              </a:rPr>
              <a:t>HTTP</a:t>
            </a:r>
            <a:r>
              <a:rPr sz="4100" spc="-30" dirty="0">
                <a:latin typeface="Arial"/>
                <a:cs typeface="Arial"/>
              </a:rPr>
              <a:t> Server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74552" y="1586370"/>
            <a:ext cx="3453591" cy="72321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05965" y="1596831"/>
            <a:ext cx="3390900" cy="7169784"/>
          </a:xfrm>
          <a:custGeom>
            <a:avLst/>
            <a:gdLst/>
            <a:ahLst/>
            <a:cxnLst/>
            <a:rect l="l" t="t" r="r" b="b"/>
            <a:pathLst>
              <a:path w="3390900" h="7169784">
                <a:moveTo>
                  <a:pt x="0" y="0"/>
                </a:moveTo>
                <a:lnTo>
                  <a:pt x="3390765" y="0"/>
                </a:lnTo>
                <a:lnTo>
                  <a:pt x="3390765" y="7169331"/>
                </a:lnTo>
                <a:lnTo>
                  <a:pt x="0" y="7169331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05965" y="1596831"/>
            <a:ext cx="3390900" cy="1201420"/>
          </a:xfrm>
          <a:prstGeom prst="rect">
            <a:avLst/>
          </a:prstGeom>
          <a:solidFill>
            <a:srgbClr val="B36AE2"/>
          </a:solidFill>
        </p:spPr>
        <p:txBody>
          <a:bodyPr vert="horz" wrap="square" lIns="0" tIns="18415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45"/>
              </a:spcBef>
            </a:pPr>
            <a:r>
              <a:rPr sz="4100" spc="-85" dirty="0">
                <a:latin typeface="Arial"/>
                <a:cs typeface="Arial"/>
              </a:rPr>
              <a:t>HTTP</a:t>
            </a:r>
            <a:r>
              <a:rPr sz="4100" spc="-30" dirty="0">
                <a:latin typeface="Arial"/>
                <a:cs typeface="Arial"/>
              </a:rPr>
              <a:t> Server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672345" y="2787150"/>
            <a:ext cx="2954915" cy="57709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03757" y="2797632"/>
            <a:ext cx="2892425" cy="5708650"/>
          </a:xfrm>
          <a:custGeom>
            <a:avLst/>
            <a:gdLst/>
            <a:ahLst/>
            <a:cxnLst/>
            <a:rect l="l" t="t" r="r" b="b"/>
            <a:pathLst>
              <a:path w="2892425" h="5708650">
                <a:moveTo>
                  <a:pt x="0" y="0"/>
                </a:moveTo>
                <a:lnTo>
                  <a:pt x="2892058" y="0"/>
                </a:lnTo>
                <a:lnTo>
                  <a:pt x="2892058" y="5708098"/>
                </a:lnTo>
                <a:lnTo>
                  <a:pt x="0" y="5708098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703757" y="2797632"/>
            <a:ext cx="2892425" cy="723265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4100" spc="50" dirty="0">
                <a:latin typeface="Arial"/>
                <a:cs typeface="Arial"/>
              </a:rPr>
              <a:t>CB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23895" y="2787150"/>
            <a:ext cx="2954915" cy="57709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55308" y="2797632"/>
            <a:ext cx="2892425" cy="5708650"/>
          </a:xfrm>
          <a:custGeom>
            <a:avLst/>
            <a:gdLst/>
            <a:ahLst/>
            <a:cxnLst/>
            <a:rect l="l" t="t" r="r" b="b"/>
            <a:pathLst>
              <a:path w="2892425" h="5708650">
                <a:moveTo>
                  <a:pt x="0" y="0"/>
                </a:moveTo>
                <a:lnTo>
                  <a:pt x="2892089" y="0"/>
                </a:lnTo>
                <a:lnTo>
                  <a:pt x="2892089" y="5708098"/>
                </a:lnTo>
                <a:lnTo>
                  <a:pt x="0" y="5708098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555308" y="2797632"/>
            <a:ext cx="2892425" cy="723265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4100" spc="50" dirty="0">
                <a:latin typeface="Arial"/>
                <a:cs typeface="Arial"/>
              </a:rPr>
              <a:t>CB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24884" y="3510050"/>
            <a:ext cx="2552927" cy="47478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56296" y="3520531"/>
            <a:ext cx="2490470" cy="4685030"/>
          </a:xfrm>
          <a:custGeom>
            <a:avLst/>
            <a:gdLst/>
            <a:ahLst/>
            <a:cxnLst/>
            <a:rect l="l" t="t" r="r" b="b"/>
            <a:pathLst>
              <a:path w="2490470" h="4685030">
                <a:moveTo>
                  <a:pt x="0" y="0"/>
                </a:moveTo>
                <a:lnTo>
                  <a:pt x="2490112" y="0"/>
                </a:lnTo>
                <a:lnTo>
                  <a:pt x="2490112" y="4684977"/>
                </a:lnTo>
                <a:lnTo>
                  <a:pt x="0" y="4684977"/>
                </a:lnTo>
                <a:lnTo>
                  <a:pt x="0" y="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756296" y="3520531"/>
            <a:ext cx="2490470" cy="773430"/>
          </a:xfrm>
          <a:prstGeom prst="rect">
            <a:avLst/>
          </a:prstGeom>
          <a:solidFill>
            <a:srgbClr val="70BF41"/>
          </a:solidFill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4100" spc="-65" dirty="0">
                <a:latin typeface="Arial"/>
                <a:cs typeface="Arial"/>
              </a:rPr>
              <a:t>RL</a:t>
            </a:r>
            <a:endParaRPr sz="41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873281" y="3510050"/>
            <a:ext cx="2552927" cy="47478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904694" y="3520531"/>
            <a:ext cx="2490470" cy="4685030"/>
          </a:xfrm>
          <a:custGeom>
            <a:avLst/>
            <a:gdLst/>
            <a:ahLst/>
            <a:cxnLst/>
            <a:rect l="l" t="t" r="r" b="b"/>
            <a:pathLst>
              <a:path w="2490469" h="4685030">
                <a:moveTo>
                  <a:pt x="0" y="0"/>
                </a:moveTo>
                <a:lnTo>
                  <a:pt x="2490185" y="0"/>
                </a:lnTo>
                <a:lnTo>
                  <a:pt x="2490185" y="4684977"/>
                </a:lnTo>
                <a:lnTo>
                  <a:pt x="0" y="4684977"/>
                </a:lnTo>
                <a:lnTo>
                  <a:pt x="0" y="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904694" y="3520531"/>
            <a:ext cx="2490470" cy="773430"/>
          </a:xfrm>
          <a:prstGeom prst="rect">
            <a:avLst/>
          </a:prstGeom>
          <a:solidFill>
            <a:srgbClr val="70BF41"/>
          </a:solidFill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4100" spc="-65" dirty="0">
                <a:latin typeface="Arial"/>
                <a:cs typeface="Arial"/>
              </a:rPr>
              <a:t>RL</a:t>
            </a:r>
            <a:endParaRPr sz="41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100813" y="4282937"/>
            <a:ext cx="2097936" cy="3736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132226" y="4293408"/>
            <a:ext cx="2035175" cy="3674110"/>
          </a:xfrm>
          <a:custGeom>
            <a:avLst/>
            <a:gdLst/>
            <a:ahLst/>
            <a:cxnLst/>
            <a:rect l="l" t="t" r="r" b="b"/>
            <a:pathLst>
              <a:path w="2035175" h="3674109">
                <a:moveTo>
                  <a:pt x="0" y="0"/>
                </a:moveTo>
                <a:lnTo>
                  <a:pt x="2035121" y="0"/>
                </a:lnTo>
                <a:lnTo>
                  <a:pt x="2035121" y="3673731"/>
                </a:lnTo>
                <a:lnTo>
                  <a:pt x="0" y="3673731"/>
                </a:lnTo>
                <a:lnTo>
                  <a:pt x="0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132226" y="4293408"/>
            <a:ext cx="2035175" cy="1187450"/>
          </a:xfrm>
          <a:prstGeom prst="rect">
            <a:avLst/>
          </a:prstGeom>
          <a:solidFill>
            <a:srgbClr val="F5D328"/>
          </a:solidFill>
        </p:spPr>
        <p:txBody>
          <a:bodyPr vert="horz" wrap="square" lIns="0" tIns="23495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85"/>
              </a:spcBef>
            </a:pPr>
            <a:r>
              <a:rPr sz="4100" spc="60" dirty="0">
                <a:latin typeface="Arial"/>
                <a:cs typeface="Arial"/>
              </a:rPr>
              <a:t>Concat</a:t>
            </a:r>
            <a:endParaRPr sz="41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52384" y="4282937"/>
            <a:ext cx="2097936" cy="3736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83797" y="4293408"/>
            <a:ext cx="2035175" cy="3674110"/>
          </a:xfrm>
          <a:custGeom>
            <a:avLst/>
            <a:gdLst/>
            <a:ahLst/>
            <a:cxnLst/>
            <a:rect l="l" t="t" r="r" b="b"/>
            <a:pathLst>
              <a:path w="2035175" h="3674109">
                <a:moveTo>
                  <a:pt x="0" y="0"/>
                </a:moveTo>
                <a:lnTo>
                  <a:pt x="2035110" y="0"/>
                </a:lnTo>
                <a:lnTo>
                  <a:pt x="2035110" y="3673731"/>
                </a:lnTo>
                <a:lnTo>
                  <a:pt x="0" y="3673731"/>
                </a:lnTo>
                <a:lnTo>
                  <a:pt x="0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983797" y="4293408"/>
            <a:ext cx="2035175" cy="1187450"/>
          </a:xfrm>
          <a:prstGeom prst="rect">
            <a:avLst/>
          </a:prstGeom>
          <a:solidFill>
            <a:srgbClr val="F5D328"/>
          </a:solidFill>
        </p:spPr>
        <p:txBody>
          <a:bodyPr vert="horz" wrap="square" lIns="0" tIns="23495" rIns="0" bIns="0" rtlCol="0">
            <a:spAutoFit/>
          </a:bodyPr>
          <a:lstStyle/>
          <a:p>
            <a:pPr marL="481330">
              <a:lnSpc>
                <a:spcPct val="100000"/>
              </a:lnSpc>
              <a:spcBef>
                <a:spcPts val="185"/>
              </a:spcBef>
            </a:pPr>
            <a:r>
              <a:rPr sz="4100" spc="15" dirty="0">
                <a:latin typeface="Arial"/>
                <a:cs typeface="Arial"/>
              </a:rPr>
              <a:t>Sum</a:t>
            </a:r>
            <a:endParaRPr sz="41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213089" y="5470157"/>
            <a:ext cx="5677921" cy="22679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44501" y="5480629"/>
            <a:ext cx="5615305" cy="2205355"/>
          </a:xfrm>
          <a:custGeom>
            <a:avLst/>
            <a:gdLst/>
            <a:ahLst/>
            <a:cxnLst/>
            <a:rect l="l" t="t" r="r" b="b"/>
            <a:pathLst>
              <a:path w="5615305" h="2205354">
                <a:moveTo>
                  <a:pt x="0" y="0"/>
                </a:moveTo>
                <a:lnTo>
                  <a:pt x="5615106" y="0"/>
                </a:lnTo>
                <a:lnTo>
                  <a:pt x="5615106" y="2205105"/>
                </a:lnTo>
                <a:lnTo>
                  <a:pt x="0" y="2205105"/>
                </a:lnTo>
                <a:lnTo>
                  <a:pt x="0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26025" y="6293347"/>
            <a:ext cx="5252049" cy="11517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57437" y="6303818"/>
            <a:ext cx="5189220" cy="1089025"/>
          </a:xfrm>
          <a:custGeom>
            <a:avLst/>
            <a:gdLst/>
            <a:ahLst/>
            <a:cxnLst/>
            <a:rect l="l" t="t" r="r" b="b"/>
            <a:pathLst>
              <a:path w="5189220" h="1089025">
                <a:moveTo>
                  <a:pt x="0" y="0"/>
                </a:moveTo>
                <a:lnTo>
                  <a:pt x="5189192" y="0"/>
                </a:lnTo>
                <a:lnTo>
                  <a:pt x="5189192" y="1088972"/>
                </a:lnTo>
                <a:lnTo>
                  <a:pt x="0" y="1088972"/>
                </a:lnTo>
                <a:lnTo>
                  <a:pt x="0" y="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086499" y="5484514"/>
            <a:ext cx="1925955" cy="16802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Arial"/>
                <a:cs typeface="Arial"/>
              </a:rPr>
              <a:t>L</a:t>
            </a:r>
            <a:r>
              <a:rPr sz="4100" spc="85" dirty="0">
                <a:latin typeface="Arial"/>
                <a:cs typeface="Arial"/>
              </a:rPr>
              <a:t>o</a:t>
            </a:r>
            <a:r>
              <a:rPr sz="4100" spc="55" dirty="0">
                <a:latin typeface="Arial"/>
                <a:cs typeface="Arial"/>
              </a:rPr>
              <a:t>ggi</a:t>
            </a:r>
            <a:r>
              <a:rPr sz="4100" spc="10" dirty="0">
                <a:latin typeface="Arial"/>
                <a:cs typeface="Arial"/>
              </a:rPr>
              <a:t>n</a:t>
            </a:r>
            <a:r>
              <a:rPr sz="4100" spc="85" dirty="0">
                <a:latin typeface="Arial"/>
                <a:cs typeface="Arial"/>
              </a:rPr>
              <a:t>g</a:t>
            </a:r>
            <a:endParaRPr sz="41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3160"/>
              </a:spcBef>
            </a:pPr>
            <a:r>
              <a:rPr sz="4100" spc="-5" dirty="0">
                <a:latin typeface="Arial"/>
                <a:cs typeface="Arial"/>
              </a:rPr>
              <a:t>Service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54415" y="6042422"/>
            <a:ext cx="8195268" cy="4599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85828" y="6052883"/>
            <a:ext cx="8133080" cy="4537075"/>
          </a:xfrm>
          <a:custGeom>
            <a:avLst/>
            <a:gdLst/>
            <a:ahLst/>
            <a:cxnLst/>
            <a:rect l="l" t="t" r="r" b="b"/>
            <a:pathLst>
              <a:path w="8133080" h="4537075">
                <a:moveTo>
                  <a:pt x="0" y="0"/>
                </a:moveTo>
                <a:lnTo>
                  <a:pt x="8132485" y="0"/>
                </a:lnTo>
                <a:lnTo>
                  <a:pt x="8132485" y="4536677"/>
                </a:lnTo>
                <a:lnTo>
                  <a:pt x="0" y="4536677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22991" y="6325284"/>
            <a:ext cx="3453591" cy="33256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54404" y="6335744"/>
            <a:ext cx="3390900" cy="3263265"/>
          </a:xfrm>
          <a:custGeom>
            <a:avLst/>
            <a:gdLst/>
            <a:ahLst/>
            <a:cxnLst/>
            <a:rect l="l" t="t" r="r" b="b"/>
            <a:pathLst>
              <a:path w="3390900" h="3263265">
                <a:moveTo>
                  <a:pt x="0" y="0"/>
                </a:moveTo>
                <a:lnTo>
                  <a:pt x="3390723" y="0"/>
                </a:lnTo>
                <a:lnTo>
                  <a:pt x="3390723" y="3262790"/>
                </a:lnTo>
                <a:lnTo>
                  <a:pt x="0" y="3262790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74552" y="6325284"/>
            <a:ext cx="3453591" cy="33256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05965" y="6335744"/>
            <a:ext cx="3390900" cy="3263265"/>
          </a:xfrm>
          <a:custGeom>
            <a:avLst/>
            <a:gdLst/>
            <a:ahLst/>
            <a:cxnLst/>
            <a:rect l="l" t="t" r="r" b="b"/>
            <a:pathLst>
              <a:path w="3390900" h="3263265">
                <a:moveTo>
                  <a:pt x="0" y="0"/>
                </a:moveTo>
                <a:lnTo>
                  <a:pt x="3390765" y="0"/>
                </a:lnTo>
                <a:lnTo>
                  <a:pt x="3390765" y="3262790"/>
                </a:lnTo>
                <a:lnTo>
                  <a:pt x="0" y="3262790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54415" y="708522"/>
            <a:ext cx="8195268" cy="42200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85828" y="719035"/>
            <a:ext cx="8133080" cy="4157345"/>
          </a:xfrm>
          <a:custGeom>
            <a:avLst/>
            <a:gdLst/>
            <a:ahLst/>
            <a:cxnLst/>
            <a:rect l="l" t="t" r="r" b="b"/>
            <a:pathLst>
              <a:path w="8133080" h="4157345">
                <a:moveTo>
                  <a:pt x="0" y="0"/>
                </a:moveTo>
                <a:lnTo>
                  <a:pt x="8132485" y="0"/>
                </a:lnTo>
                <a:lnTo>
                  <a:pt x="8132485" y="4157224"/>
                </a:lnTo>
                <a:lnTo>
                  <a:pt x="0" y="4157224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85828" y="719035"/>
            <a:ext cx="8133080" cy="878205"/>
          </a:xfrm>
          <a:prstGeom prst="rect">
            <a:avLst/>
          </a:prstGeom>
          <a:solidFill>
            <a:srgbClr val="A6AAA9"/>
          </a:solidFill>
        </p:spPr>
        <p:txBody>
          <a:bodyPr vert="horz" wrap="square" lIns="0" tIns="27305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215"/>
              </a:spcBef>
            </a:pPr>
            <a:r>
              <a:rPr sz="4100" spc="-85" dirty="0">
                <a:latin typeface="Arial"/>
                <a:cs typeface="Arial"/>
              </a:rPr>
              <a:t>HTTP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90" dirty="0">
                <a:latin typeface="Arial"/>
                <a:cs typeface="Arial"/>
              </a:rPr>
              <a:t>Mux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422991" y="1586360"/>
            <a:ext cx="3453591" cy="3073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54404" y="1596831"/>
            <a:ext cx="3390900" cy="3011170"/>
          </a:xfrm>
          <a:custGeom>
            <a:avLst/>
            <a:gdLst/>
            <a:ahLst/>
            <a:cxnLst/>
            <a:rect l="l" t="t" r="r" b="b"/>
            <a:pathLst>
              <a:path w="3390900" h="3011170">
                <a:moveTo>
                  <a:pt x="0" y="0"/>
                </a:moveTo>
                <a:lnTo>
                  <a:pt x="3390723" y="0"/>
                </a:lnTo>
                <a:lnTo>
                  <a:pt x="3390723" y="3010829"/>
                </a:lnTo>
                <a:lnTo>
                  <a:pt x="0" y="3010829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454404" y="1596831"/>
            <a:ext cx="3390900" cy="1201420"/>
          </a:xfrm>
          <a:prstGeom prst="rect">
            <a:avLst/>
          </a:prstGeom>
          <a:solidFill>
            <a:srgbClr val="B36AE2"/>
          </a:solidFill>
        </p:spPr>
        <p:txBody>
          <a:bodyPr vert="horz" wrap="square" lIns="0" tIns="1841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145"/>
              </a:spcBef>
            </a:pPr>
            <a:r>
              <a:rPr sz="4100" spc="-85" dirty="0">
                <a:latin typeface="Arial"/>
                <a:cs typeface="Arial"/>
              </a:rPr>
              <a:t>HTTP</a:t>
            </a:r>
            <a:r>
              <a:rPr sz="4100" spc="-30" dirty="0">
                <a:latin typeface="Arial"/>
                <a:cs typeface="Arial"/>
              </a:rPr>
              <a:t> Server</a:t>
            </a:r>
            <a:endParaRPr sz="4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74552" y="1586360"/>
            <a:ext cx="3453591" cy="3073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05965" y="1596831"/>
            <a:ext cx="3390900" cy="3011170"/>
          </a:xfrm>
          <a:custGeom>
            <a:avLst/>
            <a:gdLst/>
            <a:ahLst/>
            <a:cxnLst/>
            <a:rect l="l" t="t" r="r" b="b"/>
            <a:pathLst>
              <a:path w="3390900" h="3011170">
                <a:moveTo>
                  <a:pt x="0" y="0"/>
                </a:moveTo>
                <a:lnTo>
                  <a:pt x="3390765" y="0"/>
                </a:lnTo>
                <a:lnTo>
                  <a:pt x="3390765" y="3010829"/>
                </a:lnTo>
                <a:lnTo>
                  <a:pt x="0" y="3010829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965" y="1596831"/>
            <a:ext cx="3390900" cy="1201420"/>
          </a:xfrm>
          <a:prstGeom prst="rect">
            <a:avLst/>
          </a:prstGeom>
          <a:solidFill>
            <a:srgbClr val="B36AE2"/>
          </a:solidFill>
        </p:spPr>
        <p:txBody>
          <a:bodyPr vert="horz" wrap="square" lIns="0" tIns="18415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45"/>
              </a:spcBef>
            </a:pPr>
            <a:r>
              <a:rPr sz="4100" spc="-85" dirty="0">
                <a:latin typeface="Arial"/>
                <a:cs typeface="Arial"/>
              </a:rPr>
              <a:t>HTTP</a:t>
            </a:r>
            <a:r>
              <a:rPr sz="4100" spc="-30" dirty="0">
                <a:latin typeface="Arial"/>
                <a:cs typeface="Arial"/>
              </a:rPr>
              <a:t> Server</a:t>
            </a:r>
            <a:endParaRPr sz="41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672345" y="2787150"/>
            <a:ext cx="2954915" cy="57709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03757" y="2797632"/>
            <a:ext cx="2892425" cy="5708650"/>
          </a:xfrm>
          <a:custGeom>
            <a:avLst/>
            <a:gdLst/>
            <a:ahLst/>
            <a:cxnLst/>
            <a:rect l="l" t="t" r="r" b="b"/>
            <a:pathLst>
              <a:path w="2892425" h="5708650">
                <a:moveTo>
                  <a:pt x="0" y="0"/>
                </a:moveTo>
                <a:lnTo>
                  <a:pt x="2892058" y="0"/>
                </a:lnTo>
                <a:lnTo>
                  <a:pt x="2892058" y="5708098"/>
                </a:lnTo>
                <a:lnTo>
                  <a:pt x="0" y="5708098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703757" y="2797632"/>
            <a:ext cx="2892425" cy="723265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4100" spc="50" dirty="0">
                <a:latin typeface="Arial"/>
                <a:cs typeface="Arial"/>
              </a:rPr>
              <a:t>CB</a:t>
            </a:r>
            <a:endParaRPr sz="41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23895" y="2787150"/>
            <a:ext cx="2954915" cy="57709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55308" y="2797632"/>
            <a:ext cx="2892425" cy="5708650"/>
          </a:xfrm>
          <a:custGeom>
            <a:avLst/>
            <a:gdLst/>
            <a:ahLst/>
            <a:cxnLst/>
            <a:rect l="l" t="t" r="r" b="b"/>
            <a:pathLst>
              <a:path w="2892425" h="5708650">
                <a:moveTo>
                  <a:pt x="0" y="0"/>
                </a:moveTo>
                <a:lnTo>
                  <a:pt x="2892089" y="0"/>
                </a:lnTo>
                <a:lnTo>
                  <a:pt x="2892089" y="5708098"/>
                </a:lnTo>
                <a:lnTo>
                  <a:pt x="0" y="5708098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555308" y="2797632"/>
            <a:ext cx="2892425" cy="723265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4100" spc="50" dirty="0">
                <a:latin typeface="Arial"/>
                <a:cs typeface="Arial"/>
              </a:rPr>
              <a:t>CB</a:t>
            </a:r>
            <a:endParaRPr sz="41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724884" y="3510050"/>
            <a:ext cx="2552927" cy="47478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56296" y="3520531"/>
            <a:ext cx="2490470" cy="4685030"/>
          </a:xfrm>
          <a:custGeom>
            <a:avLst/>
            <a:gdLst/>
            <a:ahLst/>
            <a:cxnLst/>
            <a:rect l="l" t="t" r="r" b="b"/>
            <a:pathLst>
              <a:path w="2490470" h="4685030">
                <a:moveTo>
                  <a:pt x="0" y="0"/>
                </a:moveTo>
                <a:lnTo>
                  <a:pt x="2490112" y="0"/>
                </a:lnTo>
                <a:lnTo>
                  <a:pt x="2490112" y="4684977"/>
                </a:lnTo>
                <a:lnTo>
                  <a:pt x="0" y="4684977"/>
                </a:lnTo>
                <a:lnTo>
                  <a:pt x="0" y="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756296" y="3520531"/>
            <a:ext cx="2490470" cy="773430"/>
          </a:xfrm>
          <a:prstGeom prst="rect">
            <a:avLst/>
          </a:prstGeom>
          <a:solidFill>
            <a:srgbClr val="70BF41"/>
          </a:solidFill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4100" spc="-65" dirty="0">
                <a:latin typeface="Arial"/>
                <a:cs typeface="Arial"/>
              </a:rPr>
              <a:t>RL</a:t>
            </a:r>
            <a:endParaRPr sz="41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873281" y="3510050"/>
            <a:ext cx="2552927" cy="47478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904694" y="3520531"/>
            <a:ext cx="2490470" cy="4685030"/>
          </a:xfrm>
          <a:custGeom>
            <a:avLst/>
            <a:gdLst/>
            <a:ahLst/>
            <a:cxnLst/>
            <a:rect l="l" t="t" r="r" b="b"/>
            <a:pathLst>
              <a:path w="2490469" h="4685030">
                <a:moveTo>
                  <a:pt x="0" y="0"/>
                </a:moveTo>
                <a:lnTo>
                  <a:pt x="2490185" y="0"/>
                </a:lnTo>
                <a:lnTo>
                  <a:pt x="2490185" y="4684977"/>
                </a:lnTo>
                <a:lnTo>
                  <a:pt x="0" y="4684977"/>
                </a:lnTo>
                <a:lnTo>
                  <a:pt x="0" y="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904694" y="3520531"/>
            <a:ext cx="2490470" cy="773430"/>
          </a:xfrm>
          <a:prstGeom prst="rect">
            <a:avLst/>
          </a:prstGeom>
          <a:solidFill>
            <a:srgbClr val="70BF41"/>
          </a:solidFill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4100" spc="-65" dirty="0">
                <a:latin typeface="Arial"/>
                <a:cs typeface="Arial"/>
              </a:rPr>
              <a:t>RL</a:t>
            </a:r>
            <a:endParaRPr sz="41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100813" y="4282937"/>
            <a:ext cx="2097936" cy="37365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32226" y="4293408"/>
            <a:ext cx="2035175" cy="3674110"/>
          </a:xfrm>
          <a:custGeom>
            <a:avLst/>
            <a:gdLst/>
            <a:ahLst/>
            <a:cxnLst/>
            <a:rect l="l" t="t" r="r" b="b"/>
            <a:pathLst>
              <a:path w="2035175" h="3674109">
                <a:moveTo>
                  <a:pt x="0" y="0"/>
                </a:moveTo>
                <a:lnTo>
                  <a:pt x="2035121" y="0"/>
                </a:lnTo>
                <a:lnTo>
                  <a:pt x="2035121" y="3673731"/>
                </a:lnTo>
                <a:lnTo>
                  <a:pt x="0" y="3673731"/>
                </a:lnTo>
                <a:lnTo>
                  <a:pt x="0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1285385" y="4301304"/>
            <a:ext cx="172275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60" dirty="0">
                <a:latin typeface="Arial"/>
                <a:cs typeface="Arial"/>
              </a:rPr>
              <a:t>Concat</a:t>
            </a:r>
            <a:endParaRPr sz="41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52384" y="4282937"/>
            <a:ext cx="2097936" cy="37365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83797" y="4293408"/>
            <a:ext cx="2035175" cy="3674110"/>
          </a:xfrm>
          <a:custGeom>
            <a:avLst/>
            <a:gdLst/>
            <a:ahLst/>
            <a:cxnLst/>
            <a:rect l="l" t="t" r="r" b="b"/>
            <a:pathLst>
              <a:path w="2035175" h="3674109">
                <a:moveTo>
                  <a:pt x="0" y="0"/>
                </a:moveTo>
                <a:lnTo>
                  <a:pt x="2035110" y="0"/>
                </a:lnTo>
                <a:lnTo>
                  <a:pt x="2035110" y="3673731"/>
                </a:lnTo>
                <a:lnTo>
                  <a:pt x="0" y="3673731"/>
                </a:lnTo>
                <a:lnTo>
                  <a:pt x="0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453041" y="4301304"/>
            <a:ext cx="11023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5" dirty="0">
                <a:latin typeface="Arial"/>
                <a:cs typeface="Arial"/>
              </a:rPr>
              <a:t>Sum</a:t>
            </a:r>
            <a:endParaRPr sz="41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13089" y="5470157"/>
            <a:ext cx="5677921" cy="22679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44501" y="5480629"/>
            <a:ext cx="5615305" cy="2205355"/>
          </a:xfrm>
          <a:custGeom>
            <a:avLst/>
            <a:gdLst/>
            <a:ahLst/>
            <a:cxnLst/>
            <a:rect l="l" t="t" r="r" b="b"/>
            <a:pathLst>
              <a:path w="5615305" h="2205354">
                <a:moveTo>
                  <a:pt x="0" y="0"/>
                </a:moveTo>
                <a:lnTo>
                  <a:pt x="5615106" y="0"/>
                </a:lnTo>
                <a:lnTo>
                  <a:pt x="5615106" y="2205105"/>
                </a:lnTo>
                <a:lnTo>
                  <a:pt x="0" y="2205105"/>
                </a:lnTo>
                <a:lnTo>
                  <a:pt x="0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426025" y="6293347"/>
            <a:ext cx="5252049" cy="11517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57437" y="6303818"/>
            <a:ext cx="5189220" cy="1089025"/>
          </a:xfrm>
          <a:custGeom>
            <a:avLst/>
            <a:gdLst/>
            <a:ahLst/>
            <a:cxnLst/>
            <a:rect l="l" t="t" r="r" b="b"/>
            <a:pathLst>
              <a:path w="5189220" h="1089025">
                <a:moveTo>
                  <a:pt x="0" y="0"/>
                </a:moveTo>
                <a:lnTo>
                  <a:pt x="5189192" y="0"/>
                </a:lnTo>
                <a:lnTo>
                  <a:pt x="5189192" y="1088972"/>
                </a:lnTo>
                <a:lnTo>
                  <a:pt x="0" y="1088972"/>
                </a:lnTo>
                <a:lnTo>
                  <a:pt x="0" y="0"/>
                </a:lnTo>
                <a:close/>
              </a:path>
            </a:pathLst>
          </a:custGeom>
          <a:solidFill>
            <a:srgbClr val="C825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985828" y="5484514"/>
            <a:ext cx="8133080" cy="50622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4100" spc="50" dirty="0">
                <a:latin typeface="Arial"/>
                <a:cs typeface="Arial"/>
              </a:rPr>
              <a:t>Logging</a:t>
            </a:r>
            <a:endParaRPr sz="4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160"/>
              </a:spcBef>
            </a:pPr>
            <a:r>
              <a:rPr sz="4100" spc="-5" dirty="0">
                <a:latin typeface="Arial"/>
                <a:cs typeface="Arial"/>
              </a:rPr>
              <a:t>Service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850">
              <a:latin typeface="Times New Roman"/>
              <a:cs typeface="Times New Roman"/>
            </a:endParaRPr>
          </a:p>
          <a:p>
            <a:pPr marL="495300" marR="448309" algn="ctr">
              <a:lnSpc>
                <a:spcPct val="157500"/>
              </a:lnSpc>
              <a:tabLst>
                <a:tab pos="4641850" algn="l"/>
              </a:tabLst>
            </a:pPr>
            <a:r>
              <a:rPr sz="4100" spc="-25" dirty="0">
                <a:latin typeface="Arial"/>
                <a:cs typeface="Arial"/>
              </a:rPr>
              <a:t>gRPC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30" dirty="0">
                <a:latin typeface="Arial"/>
                <a:cs typeface="Arial"/>
              </a:rPr>
              <a:t>Server	</a:t>
            </a:r>
            <a:r>
              <a:rPr sz="4100" spc="-25" dirty="0">
                <a:latin typeface="Arial"/>
                <a:cs typeface="Arial"/>
              </a:rPr>
              <a:t>gRPC</a:t>
            </a:r>
            <a:r>
              <a:rPr sz="4100" spc="-80" dirty="0">
                <a:latin typeface="Arial"/>
                <a:cs typeface="Arial"/>
              </a:rPr>
              <a:t> </a:t>
            </a:r>
            <a:r>
              <a:rPr sz="4100" spc="-30" dirty="0">
                <a:latin typeface="Arial"/>
                <a:cs typeface="Arial"/>
              </a:rPr>
              <a:t>Server  </a:t>
            </a:r>
            <a:r>
              <a:rPr sz="4100" spc="-25" dirty="0">
                <a:latin typeface="Arial"/>
                <a:cs typeface="Arial"/>
              </a:rPr>
              <a:t>gRPC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90" dirty="0">
                <a:latin typeface="Arial"/>
                <a:cs typeface="Arial"/>
              </a:rPr>
              <a:t>Mux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1650" rIns="0" bIns="0" rtlCol="0">
            <a:spAutoFit/>
          </a:bodyPr>
          <a:lstStyle/>
          <a:p>
            <a:pPr marL="5715" marR="3810" algn="ctr">
              <a:lnSpc>
                <a:spcPct val="100000"/>
              </a:lnSpc>
              <a:spcBef>
                <a:spcPts val="3950"/>
              </a:spcBef>
            </a:pPr>
            <a:r>
              <a:rPr spc="-380" dirty="0"/>
              <a:t>addsvc</a:t>
            </a:r>
          </a:p>
          <a:p>
            <a:pPr marL="5715" algn="ctr">
              <a:lnSpc>
                <a:spcPct val="100000"/>
              </a:lnSpc>
              <a:spcBef>
                <a:spcPts val="1550"/>
              </a:spcBef>
            </a:pPr>
            <a:r>
              <a:rPr sz="3700" b="0" spc="55" dirty="0">
                <a:latin typeface="Arial"/>
                <a:cs typeface="Arial"/>
              </a:rPr>
              <a:t>Cross-cutting</a:t>
            </a:r>
            <a:r>
              <a:rPr sz="3700" b="0" spc="-55" dirty="0">
                <a:latin typeface="Arial"/>
                <a:cs typeface="Arial"/>
              </a:rPr>
              <a:t> </a:t>
            </a:r>
            <a:r>
              <a:rPr sz="3700" b="0" spc="45" dirty="0">
                <a:latin typeface="Arial"/>
                <a:cs typeface="Arial"/>
              </a:rPr>
              <a:t>concerns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7836" y="4887674"/>
            <a:ext cx="721614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75" dirty="0"/>
              <a:t>Error</a:t>
            </a:r>
            <a:r>
              <a:rPr spc="-635" dirty="0"/>
              <a:t> </a:t>
            </a:r>
            <a:r>
              <a:rPr spc="-330" dirty="0"/>
              <a:t>mapping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80955" y="1717225"/>
            <a:ext cx="7915989" cy="7915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12365" y="1732262"/>
            <a:ext cx="7853680" cy="7848600"/>
          </a:xfrm>
          <a:custGeom>
            <a:avLst/>
            <a:gdLst/>
            <a:ahLst/>
            <a:cxnLst/>
            <a:rect l="l" t="t" r="r" b="b"/>
            <a:pathLst>
              <a:path w="7853680" h="7848600">
                <a:moveTo>
                  <a:pt x="4286151" y="7835900"/>
                </a:moveTo>
                <a:lnTo>
                  <a:pt x="3567029" y="7835900"/>
                </a:lnTo>
                <a:lnTo>
                  <a:pt x="3611890" y="7848600"/>
                </a:lnTo>
                <a:lnTo>
                  <a:pt x="4241289" y="7848600"/>
                </a:lnTo>
                <a:lnTo>
                  <a:pt x="4286151" y="7835900"/>
                </a:lnTo>
                <a:close/>
              </a:path>
              <a:path w="7853680" h="7848600">
                <a:moveTo>
                  <a:pt x="4375756" y="7823200"/>
                </a:moveTo>
                <a:lnTo>
                  <a:pt x="3477423" y="7823200"/>
                </a:lnTo>
                <a:lnTo>
                  <a:pt x="3522205" y="7835900"/>
                </a:lnTo>
                <a:lnTo>
                  <a:pt x="4330975" y="7835900"/>
                </a:lnTo>
                <a:lnTo>
                  <a:pt x="4375756" y="7823200"/>
                </a:lnTo>
                <a:close/>
              </a:path>
              <a:path w="7853680" h="7848600">
                <a:moveTo>
                  <a:pt x="4509796" y="7810500"/>
                </a:moveTo>
                <a:lnTo>
                  <a:pt x="3343384" y="7810500"/>
                </a:lnTo>
                <a:lnTo>
                  <a:pt x="3388009" y="7823200"/>
                </a:lnTo>
                <a:lnTo>
                  <a:pt x="4465171" y="7823200"/>
                </a:lnTo>
                <a:lnTo>
                  <a:pt x="4509796" y="7810500"/>
                </a:lnTo>
                <a:close/>
              </a:path>
              <a:path w="7853680" h="7848600">
                <a:moveTo>
                  <a:pt x="4643280" y="7785100"/>
                </a:moveTo>
                <a:lnTo>
                  <a:pt x="3209901" y="7785100"/>
                </a:lnTo>
                <a:lnTo>
                  <a:pt x="3298822" y="7810500"/>
                </a:lnTo>
                <a:lnTo>
                  <a:pt x="4554358" y="7810500"/>
                </a:lnTo>
                <a:lnTo>
                  <a:pt x="4643280" y="7785100"/>
                </a:lnTo>
                <a:close/>
              </a:path>
              <a:path w="7853680" h="7848600">
                <a:moveTo>
                  <a:pt x="4820172" y="7747000"/>
                </a:moveTo>
                <a:lnTo>
                  <a:pt x="3033010" y="7747000"/>
                </a:lnTo>
                <a:lnTo>
                  <a:pt x="3165552" y="7785100"/>
                </a:lnTo>
                <a:lnTo>
                  <a:pt x="4687628" y="7785100"/>
                </a:lnTo>
                <a:lnTo>
                  <a:pt x="4820172" y="7747000"/>
                </a:lnTo>
                <a:close/>
              </a:path>
              <a:path w="7853680" h="7848600">
                <a:moveTo>
                  <a:pt x="4776079" y="88900"/>
                </a:moveTo>
                <a:lnTo>
                  <a:pt x="3077102" y="88900"/>
                </a:lnTo>
                <a:lnTo>
                  <a:pt x="2598100" y="228600"/>
                </a:lnTo>
                <a:lnTo>
                  <a:pt x="2555315" y="254000"/>
                </a:lnTo>
                <a:lnTo>
                  <a:pt x="2427862" y="292100"/>
                </a:lnTo>
                <a:lnTo>
                  <a:pt x="2385695" y="317500"/>
                </a:lnTo>
                <a:lnTo>
                  <a:pt x="2343693" y="330200"/>
                </a:lnTo>
                <a:lnTo>
                  <a:pt x="2301863" y="355600"/>
                </a:lnTo>
                <a:lnTo>
                  <a:pt x="2260209" y="368300"/>
                </a:lnTo>
                <a:lnTo>
                  <a:pt x="2218735" y="393700"/>
                </a:lnTo>
                <a:lnTo>
                  <a:pt x="2177446" y="406400"/>
                </a:lnTo>
                <a:lnTo>
                  <a:pt x="2095445" y="457200"/>
                </a:lnTo>
                <a:lnTo>
                  <a:pt x="2054741" y="469900"/>
                </a:lnTo>
                <a:lnTo>
                  <a:pt x="1894015" y="571500"/>
                </a:lnTo>
                <a:lnTo>
                  <a:pt x="1698170" y="698500"/>
                </a:lnTo>
                <a:lnTo>
                  <a:pt x="1545912" y="800100"/>
                </a:lnTo>
                <a:lnTo>
                  <a:pt x="1508501" y="838200"/>
                </a:lnTo>
                <a:lnTo>
                  <a:pt x="1434496" y="889000"/>
                </a:lnTo>
                <a:lnTo>
                  <a:pt x="1397912" y="927100"/>
                </a:lnTo>
                <a:lnTo>
                  <a:pt x="1361613" y="952500"/>
                </a:lnTo>
                <a:lnTo>
                  <a:pt x="1325604" y="990600"/>
                </a:lnTo>
                <a:lnTo>
                  <a:pt x="1289889" y="1016000"/>
                </a:lnTo>
                <a:lnTo>
                  <a:pt x="1254474" y="1054100"/>
                </a:lnTo>
                <a:lnTo>
                  <a:pt x="1219363" y="1079500"/>
                </a:lnTo>
                <a:lnTo>
                  <a:pt x="1150072" y="1155700"/>
                </a:lnTo>
                <a:lnTo>
                  <a:pt x="1115997" y="1181100"/>
                </a:lnTo>
                <a:lnTo>
                  <a:pt x="1082436" y="1219200"/>
                </a:lnTo>
                <a:lnTo>
                  <a:pt x="1049386" y="1257300"/>
                </a:lnTo>
                <a:lnTo>
                  <a:pt x="1016849" y="1295400"/>
                </a:lnTo>
                <a:lnTo>
                  <a:pt x="984824" y="1333500"/>
                </a:lnTo>
                <a:lnTo>
                  <a:pt x="953312" y="1358900"/>
                </a:lnTo>
                <a:lnTo>
                  <a:pt x="922312" y="1397000"/>
                </a:lnTo>
                <a:lnTo>
                  <a:pt x="891824" y="1435100"/>
                </a:lnTo>
                <a:lnTo>
                  <a:pt x="861849" y="1473200"/>
                </a:lnTo>
                <a:lnTo>
                  <a:pt x="832386" y="1511300"/>
                </a:lnTo>
                <a:lnTo>
                  <a:pt x="803436" y="1549400"/>
                </a:lnTo>
                <a:lnTo>
                  <a:pt x="774998" y="1587500"/>
                </a:lnTo>
                <a:lnTo>
                  <a:pt x="747073" y="1625600"/>
                </a:lnTo>
                <a:lnTo>
                  <a:pt x="719659" y="1663700"/>
                </a:lnTo>
                <a:lnTo>
                  <a:pt x="692759" y="1701800"/>
                </a:lnTo>
                <a:lnTo>
                  <a:pt x="666370" y="1739900"/>
                </a:lnTo>
                <a:lnTo>
                  <a:pt x="640494" y="1778000"/>
                </a:lnTo>
                <a:lnTo>
                  <a:pt x="615131" y="1816100"/>
                </a:lnTo>
                <a:lnTo>
                  <a:pt x="590279" y="1854200"/>
                </a:lnTo>
                <a:lnTo>
                  <a:pt x="565941" y="1892300"/>
                </a:lnTo>
                <a:lnTo>
                  <a:pt x="542114" y="1930400"/>
                </a:lnTo>
                <a:lnTo>
                  <a:pt x="518800" y="1981200"/>
                </a:lnTo>
                <a:lnTo>
                  <a:pt x="495999" y="2019300"/>
                </a:lnTo>
                <a:lnTo>
                  <a:pt x="473709" y="2057400"/>
                </a:lnTo>
                <a:lnTo>
                  <a:pt x="451933" y="2095500"/>
                </a:lnTo>
                <a:lnTo>
                  <a:pt x="430668" y="2133600"/>
                </a:lnTo>
                <a:lnTo>
                  <a:pt x="409916" y="2184400"/>
                </a:lnTo>
                <a:lnTo>
                  <a:pt x="389676" y="2222500"/>
                </a:lnTo>
                <a:lnTo>
                  <a:pt x="369949" y="2260600"/>
                </a:lnTo>
                <a:lnTo>
                  <a:pt x="350734" y="2298700"/>
                </a:lnTo>
                <a:lnTo>
                  <a:pt x="332032" y="2349500"/>
                </a:lnTo>
                <a:lnTo>
                  <a:pt x="313842" y="2387600"/>
                </a:lnTo>
                <a:lnTo>
                  <a:pt x="296164" y="2425700"/>
                </a:lnTo>
                <a:lnTo>
                  <a:pt x="278999" y="2476500"/>
                </a:lnTo>
                <a:lnTo>
                  <a:pt x="262346" y="2514600"/>
                </a:lnTo>
                <a:lnTo>
                  <a:pt x="246206" y="2552700"/>
                </a:lnTo>
                <a:lnTo>
                  <a:pt x="230578" y="2603500"/>
                </a:lnTo>
                <a:lnTo>
                  <a:pt x="215462" y="2641600"/>
                </a:lnTo>
                <a:lnTo>
                  <a:pt x="200859" y="2679700"/>
                </a:lnTo>
                <a:lnTo>
                  <a:pt x="186768" y="2730500"/>
                </a:lnTo>
                <a:lnTo>
                  <a:pt x="173189" y="2768600"/>
                </a:lnTo>
                <a:lnTo>
                  <a:pt x="160123" y="2819400"/>
                </a:lnTo>
                <a:lnTo>
                  <a:pt x="147569" y="2857500"/>
                </a:lnTo>
                <a:lnTo>
                  <a:pt x="135528" y="2908300"/>
                </a:lnTo>
                <a:lnTo>
                  <a:pt x="123999" y="2946400"/>
                </a:lnTo>
                <a:lnTo>
                  <a:pt x="112983" y="2984500"/>
                </a:lnTo>
                <a:lnTo>
                  <a:pt x="102479" y="3035300"/>
                </a:lnTo>
                <a:lnTo>
                  <a:pt x="92487" y="3073400"/>
                </a:lnTo>
                <a:lnTo>
                  <a:pt x="83008" y="3124200"/>
                </a:lnTo>
                <a:lnTo>
                  <a:pt x="74041" y="3162300"/>
                </a:lnTo>
                <a:lnTo>
                  <a:pt x="65586" y="3213100"/>
                </a:lnTo>
                <a:lnTo>
                  <a:pt x="57644" y="3251200"/>
                </a:lnTo>
                <a:lnTo>
                  <a:pt x="50214" y="3302000"/>
                </a:lnTo>
                <a:lnTo>
                  <a:pt x="43297" y="3340100"/>
                </a:lnTo>
                <a:lnTo>
                  <a:pt x="36892" y="3390900"/>
                </a:lnTo>
                <a:lnTo>
                  <a:pt x="30999" y="3429000"/>
                </a:lnTo>
                <a:lnTo>
                  <a:pt x="25619" y="3479800"/>
                </a:lnTo>
                <a:lnTo>
                  <a:pt x="20752" y="3517900"/>
                </a:lnTo>
                <a:lnTo>
                  <a:pt x="16396" y="3568700"/>
                </a:lnTo>
                <a:lnTo>
                  <a:pt x="12553" y="3619500"/>
                </a:lnTo>
                <a:lnTo>
                  <a:pt x="9223" y="3657600"/>
                </a:lnTo>
                <a:lnTo>
                  <a:pt x="6404" y="3708400"/>
                </a:lnTo>
                <a:lnTo>
                  <a:pt x="4099" y="3746500"/>
                </a:lnTo>
                <a:lnTo>
                  <a:pt x="2305" y="3797300"/>
                </a:lnTo>
                <a:lnTo>
                  <a:pt x="1024" y="3835400"/>
                </a:lnTo>
                <a:lnTo>
                  <a:pt x="256" y="3886200"/>
                </a:lnTo>
                <a:lnTo>
                  <a:pt x="0" y="3924300"/>
                </a:lnTo>
                <a:lnTo>
                  <a:pt x="256" y="3975100"/>
                </a:lnTo>
                <a:lnTo>
                  <a:pt x="1024" y="4013200"/>
                </a:lnTo>
                <a:lnTo>
                  <a:pt x="2305" y="4064000"/>
                </a:lnTo>
                <a:lnTo>
                  <a:pt x="4099" y="4102100"/>
                </a:lnTo>
                <a:lnTo>
                  <a:pt x="6404" y="4152900"/>
                </a:lnTo>
                <a:lnTo>
                  <a:pt x="9223" y="4203700"/>
                </a:lnTo>
                <a:lnTo>
                  <a:pt x="12553" y="4241800"/>
                </a:lnTo>
                <a:lnTo>
                  <a:pt x="16396" y="4292600"/>
                </a:lnTo>
                <a:lnTo>
                  <a:pt x="20752" y="4330700"/>
                </a:lnTo>
                <a:lnTo>
                  <a:pt x="25619" y="4381500"/>
                </a:lnTo>
                <a:lnTo>
                  <a:pt x="30999" y="4419600"/>
                </a:lnTo>
                <a:lnTo>
                  <a:pt x="36892" y="4470400"/>
                </a:lnTo>
                <a:lnTo>
                  <a:pt x="43297" y="4508500"/>
                </a:lnTo>
                <a:lnTo>
                  <a:pt x="50214" y="4559300"/>
                </a:lnTo>
                <a:lnTo>
                  <a:pt x="57644" y="4597400"/>
                </a:lnTo>
                <a:lnTo>
                  <a:pt x="65586" y="4648200"/>
                </a:lnTo>
                <a:lnTo>
                  <a:pt x="74041" y="4686300"/>
                </a:lnTo>
                <a:lnTo>
                  <a:pt x="83008" y="4737100"/>
                </a:lnTo>
                <a:lnTo>
                  <a:pt x="92487" y="4775200"/>
                </a:lnTo>
                <a:lnTo>
                  <a:pt x="102479" y="4826000"/>
                </a:lnTo>
                <a:lnTo>
                  <a:pt x="112983" y="4864100"/>
                </a:lnTo>
                <a:lnTo>
                  <a:pt x="123999" y="4914900"/>
                </a:lnTo>
                <a:lnTo>
                  <a:pt x="135528" y="4953000"/>
                </a:lnTo>
                <a:lnTo>
                  <a:pt x="147569" y="4991100"/>
                </a:lnTo>
                <a:lnTo>
                  <a:pt x="160123" y="5041900"/>
                </a:lnTo>
                <a:lnTo>
                  <a:pt x="173189" y="5080000"/>
                </a:lnTo>
                <a:lnTo>
                  <a:pt x="186768" y="5130800"/>
                </a:lnTo>
                <a:lnTo>
                  <a:pt x="200859" y="5168900"/>
                </a:lnTo>
                <a:lnTo>
                  <a:pt x="215462" y="5219700"/>
                </a:lnTo>
                <a:lnTo>
                  <a:pt x="230578" y="5257800"/>
                </a:lnTo>
                <a:lnTo>
                  <a:pt x="246206" y="5295900"/>
                </a:lnTo>
                <a:lnTo>
                  <a:pt x="262346" y="5346700"/>
                </a:lnTo>
                <a:lnTo>
                  <a:pt x="278999" y="5384800"/>
                </a:lnTo>
                <a:lnTo>
                  <a:pt x="296164" y="5422900"/>
                </a:lnTo>
                <a:lnTo>
                  <a:pt x="313842" y="5473700"/>
                </a:lnTo>
                <a:lnTo>
                  <a:pt x="332032" y="5511800"/>
                </a:lnTo>
                <a:lnTo>
                  <a:pt x="350734" y="5549900"/>
                </a:lnTo>
                <a:lnTo>
                  <a:pt x="369949" y="5600700"/>
                </a:lnTo>
                <a:lnTo>
                  <a:pt x="389676" y="5638800"/>
                </a:lnTo>
                <a:lnTo>
                  <a:pt x="409916" y="5676900"/>
                </a:lnTo>
                <a:lnTo>
                  <a:pt x="430668" y="5715000"/>
                </a:lnTo>
                <a:lnTo>
                  <a:pt x="451933" y="5765800"/>
                </a:lnTo>
                <a:lnTo>
                  <a:pt x="473709" y="5803900"/>
                </a:lnTo>
                <a:lnTo>
                  <a:pt x="495999" y="5842000"/>
                </a:lnTo>
                <a:lnTo>
                  <a:pt x="518800" y="5880100"/>
                </a:lnTo>
                <a:lnTo>
                  <a:pt x="542114" y="5918200"/>
                </a:lnTo>
                <a:lnTo>
                  <a:pt x="565941" y="5956300"/>
                </a:lnTo>
                <a:lnTo>
                  <a:pt x="590279" y="5994400"/>
                </a:lnTo>
                <a:lnTo>
                  <a:pt x="615131" y="6045200"/>
                </a:lnTo>
                <a:lnTo>
                  <a:pt x="640494" y="6083300"/>
                </a:lnTo>
                <a:lnTo>
                  <a:pt x="666370" y="6121400"/>
                </a:lnTo>
                <a:lnTo>
                  <a:pt x="692759" y="6159500"/>
                </a:lnTo>
                <a:lnTo>
                  <a:pt x="719659" y="6197600"/>
                </a:lnTo>
                <a:lnTo>
                  <a:pt x="747073" y="6235700"/>
                </a:lnTo>
                <a:lnTo>
                  <a:pt x="774998" y="6273800"/>
                </a:lnTo>
                <a:lnTo>
                  <a:pt x="803436" y="6311900"/>
                </a:lnTo>
                <a:lnTo>
                  <a:pt x="832386" y="6350000"/>
                </a:lnTo>
                <a:lnTo>
                  <a:pt x="861849" y="6388100"/>
                </a:lnTo>
                <a:lnTo>
                  <a:pt x="891824" y="6426200"/>
                </a:lnTo>
                <a:lnTo>
                  <a:pt x="922312" y="6451600"/>
                </a:lnTo>
                <a:lnTo>
                  <a:pt x="953312" y="6489700"/>
                </a:lnTo>
                <a:lnTo>
                  <a:pt x="984824" y="6527800"/>
                </a:lnTo>
                <a:lnTo>
                  <a:pt x="1016849" y="6565900"/>
                </a:lnTo>
                <a:lnTo>
                  <a:pt x="1049386" y="6604000"/>
                </a:lnTo>
                <a:lnTo>
                  <a:pt x="1082436" y="6629400"/>
                </a:lnTo>
                <a:lnTo>
                  <a:pt x="1115997" y="6667500"/>
                </a:lnTo>
                <a:lnTo>
                  <a:pt x="1150072" y="6705600"/>
                </a:lnTo>
                <a:lnTo>
                  <a:pt x="1184560" y="6743700"/>
                </a:lnTo>
                <a:lnTo>
                  <a:pt x="1219363" y="6769100"/>
                </a:lnTo>
                <a:lnTo>
                  <a:pt x="1254474" y="6807200"/>
                </a:lnTo>
                <a:lnTo>
                  <a:pt x="1289889" y="6832600"/>
                </a:lnTo>
                <a:lnTo>
                  <a:pt x="1325604" y="6870700"/>
                </a:lnTo>
                <a:lnTo>
                  <a:pt x="1361613" y="6896100"/>
                </a:lnTo>
                <a:lnTo>
                  <a:pt x="1397912" y="6934200"/>
                </a:lnTo>
                <a:lnTo>
                  <a:pt x="1434496" y="6959600"/>
                </a:lnTo>
                <a:lnTo>
                  <a:pt x="1471361" y="6997700"/>
                </a:lnTo>
                <a:lnTo>
                  <a:pt x="1583589" y="7073900"/>
                </a:lnTo>
                <a:lnTo>
                  <a:pt x="1621528" y="7112000"/>
                </a:lnTo>
                <a:lnTo>
                  <a:pt x="1775800" y="7213600"/>
                </a:lnTo>
                <a:lnTo>
                  <a:pt x="1973950" y="7340600"/>
                </a:lnTo>
                <a:lnTo>
                  <a:pt x="2014241" y="7353300"/>
                </a:lnTo>
                <a:lnTo>
                  <a:pt x="2136348" y="7429500"/>
                </a:lnTo>
                <a:lnTo>
                  <a:pt x="2177446" y="7442200"/>
                </a:lnTo>
                <a:lnTo>
                  <a:pt x="2218735" y="7467600"/>
                </a:lnTo>
                <a:lnTo>
                  <a:pt x="2260209" y="7480300"/>
                </a:lnTo>
                <a:lnTo>
                  <a:pt x="2301863" y="7505700"/>
                </a:lnTo>
                <a:lnTo>
                  <a:pt x="2343693" y="7518400"/>
                </a:lnTo>
                <a:lnTo>
                  <a:pt x="2385695" y="7543800"/>
                </a:lnTo>
                <a:lnTo>
                  <a:pt x="2427862" y="7556500"/>
                </a:lnTo>
                <a:lnTo>
                  <a:pt x="2470191" y="7581900"/>
                </a:lnTo>
                <a:lnTo>
                  <a:pt x="2598100" y="7620000"/>
                </a:lnTo>
                <a:lnTo>
                  <a:pt x="2641028" y="7645400"/>
                </a:lnTo>
                <a:lnTo>
                  <a:pt x="2989013" y="7747000"/>
                </a:lnTo>
                <a:lnTo>
                  <a:pt x="4864169" y="7747000"/>
                </a:lnTo>
                <a:lnTo>
                  <a:pt x="5212156" y="7645400"/>
                </a:lnTo>
                <a:lnTo>
                  <a:pt x="5255085" y="7620000"/>
                </a:lnTo>
                <a:lnTo>
                  <a:pt x="5382995" y="7581900"/>
                </a:lnTo>
                <a:lnTo>
                  <a:pt x="5425325" y="7556500"/>
                </a:lnTo>
                <a:lnTo>
                  <a:pt x="5467493" y="7543800"/>
                </a:lnTo>
                <a:lnTo>
                  <a:pt x="5509495" y="7518400"/>
                </a:lnTo>
                <a:lnTo>
                  <a:pt x="5551325" y="7505700"/>
                </a:lnTo>
                <a:lnTo>
                  <a:pt x="5592980" y="7480300"/>
                </a:lnTo>
                <a:lnTo>
                  <a:pt x="5634454" y="7467600"/>
                </a:lnTo>
                <a:lnTo>
                  <a:pt x="5675743" y="7442200"/>
                </a:lnTo>
                <a:lnTo>
                  <a:pt x="5716842" y="7429500"/>
                </a:lnTo>
                <a:lnTo>
                  <a:pt x="5838951" y="7353300"/>
                </a:lnTo>
                <a:lnTo>
                  <a:pt x="5879243" y="7340600"/>
                </a:lnTo>
                <a:lnTo>
                  <a:pt x="6077396" y="7213600"/>
                </a:lnTo>
                <a:lnTo>
                  <a:pt x="6231672" y="7112000"/>
                </a:lnTo>
                <a:lnTo>
                  <a:pt x="6269611" y="7073900"/>
                </a:lnTo>
                <a:lnTo>
                  <a:pt x="6381841" y="6997700"/>
                </a:lnTo>
                <a:lnTo>
                  <a:pt x="6418707" y="6959600"/>
                </a:lnTo>
                <a:lnTo>
                  <a:pt x="6455292" y="6934200"/>
                </a:lnTo>
                <a:lnTo>
                  <a:pt x="6491592" y="6896100"/>
                </a:lnTo>
                <a:lnTo>
                  <a:pt x="6527602" y="6870700"/>
                </a:lnTo>
                <a:lnTo>
                  <a:pt x="6563317" y="6832600"/>
                </a:lnTo>
                <a:lnTo>
                  <a:pt x="6598733" y="6807200"/>
                </a:lnTo>
                <a:lnTo>
                  <a:pt x="6633846" y="6769100"/>
                </a:lnTo>
                <a:lnTo>
                  <a:pt x="6668649" y="6743700"/>
                </a:lnTo>
                <a:lnTo>
                  <a:pt x="6703138" y="6705600"/>
                </a:lnTo>
                <a:lnTo>
                  <a:pt x="6737211" y="6667500"/>
                </a:lnTo>
                <a:lnTo>
                  <a:pt x="6770771" y="6629400"/>
                </a:lnTo>
                <a:lnTo>
                  <a:pt x="6803819" y="6604000"/>
                </a:lnTo>
                <a:lnTo>
                  <a:pt x="6836355" y="6565900"/>
                </a:lnTo>
                <a:lnTo>
                  <a:pt x="6868378" y="6527800"/>
                </a:lnTo>
                <a:lnTo>
                  <a:pt x="6899889" y="6489700"/>
                </a:lnTo>
                <a:lnTo>
                  <a:pt x="6930887" y="6451600"/>
                </a:lnTo>
                <a:lnTo>
                  <a:pt x="6961373" y="6426200"/>
                </a:lnTo>
                <a:lnTo>
                  <a:pt x="6991347" y="6388100"/>
                </a:lnTo>
                <a:lnTo>
                  <a:pt x="7020809" y="6350000"/>
                </a:lnTo>
                <a:lnTo>
                  <a:pt x="7049758" y="6311900"/>
                </a:lnTo>
                <a:lnTo>
                  <a:pt x="7078194" y="6273800"/>
                </a:lnTo>
                <a:lnTo>
                  <a:pt x="7106118" y="6235700"/>
                </a:lnTo>
                <a:lnTo>
                  <a:pt x="7133530" y="6197600"/>
                </a:lnTo>
                <a:lnTo>
                  <a:pt x="7160430" y="6159500"/>
                </a:lnTo>
                <a:lnTo>
                  <a:pt x="7186817" y="6121400"/>
                </a:lnTo>
                <a:lnTo>
                  <a:pt x="7212692" y="6083300"/>
                </a:lnTo>
                <a:lnTo>
                  <a:pt x="7238054" y="6045200"/>
                </a:lnTo>
                <a:lnTo>
                  <a:pt x="7262904" y="5994400"/>
                </a:lnTo>
                <a:lnTo>
                  <a:pt x="7287242" y="5956300"/>
                </a:lnTo>
                <a:lnTo>
                  <a:pt x="7311067" y="5918200"/>
                </a:lnTo>
                <a:lnTo>
                  <a:pt x="7334380" y="5880100"/>
                </a:lnTo>
                <a:lnTo>
                  <a:pt x="7357180" y="5842000"/>
                </a:lnTo>
                <a:lnTo>
                  <a:pt x="7379468" y="5803900"/>
                </a:lnTo>
                <a:lnTo>
                  <a:pt x="7401244" y="5765800"/>
                </a:lnTo>
                <a:lnTo>
                  <a:pt x="7422508" y="5715000"/>
                </a:lnTo>
                <a:lnTo>
                  <a:pt x="7443259" y="5676900"/>
                </a:lnTo>
                <a:lnTo>
                  <a:pt x="7463497" y="5638800"/>
                </a:lnTo>
                <a:lnTo>
                  <a:pt x="7483224" y="5600700"/>
                </a:lnTo>
                <a:lnTo>
                  <a:pt x="7502438" y="5549900"/>
                </a:lnTo>
                <a:lnTo>
                  <a:pt x="7521139" y="5511800"/>
                </a:lnTo>
                <a:lnTo>
                  <a:pt x="7539328" y="5473700"/>
                </a:lnTo>
                <a:lnTo>
                  <a:pt x="7557005" y="5422900"/>
                </a:lnTo>
                <a:lnTo>
                  <a:pt x="7574170" y="5384800"/>
                </a:lnTo>
                <a:lnTo>
                  <a:pt x="7590822" y="5346700"/>
                </a:lnTo>
                <a:lnTo>
                  <a:pt x="7606961" y="5295900"/>
                </a:lnTo>
                <a:lnTo>
                  <a:pt x="7622589" y="5257800"/>
                </a:lnTo>
                <a:lnTo>
                  <a:pt x="7637704" y="5219700"/>
                </a:lnTo>
                <a:lnTo>
                  <a:pt x="7652306" y="5168900"/>
                </a:lnTo>
                <a:lnTo>
                  <a:pt x="7666396" y="5130800"/>
                </a:lnTo>
                <a:lnTo>
                  <a:pt x="7679974" y="5080000"/>
                </a:lnTo>
                <a:lnTo>
                  <a:pt x="7693040" y="5041900"/>
                </a:lnTo>
                <a:lnTo>
                  <a:pt x="7705593" y="4991100"/>
                </a:lnTo>
                <a:lnTo>
                  <a:pt x="7717633" y="4953000"/>
                </a:lnTo>
                <a:lnTo>
                  <a:pt x="7729162" y="4914900"/>
                </a:lnTo>
                <a:lnTo>
                  <a:pt x="7740178" y="4864100"/>
                </a:lnTo>
                <a:lnTo>
                  <a:pt x="7750681" y="4826000"/>
                </a:lnTo>
                <a:lnTo>
                  <a:pt x="7760673" y="4775200"/>
                </a:lnTo>
                <a:lnTo>
                  <a:pt x="7770152" y="4737100"/>
                </a:lnTo>
                <a:lnTo>
                  <a:pt x="7779118" y="4686300"/>
                </a:lnTo>
                <a:lnTo>
                  <a:pt x="7787572" y="4648200"/>
                </a:lnTo>
                <a:lnTo>
                  <a:pt x="7795514" y="4597400"/>
                </a:lnTo>
                <a:lnTo>
                  <a:pt x="7802943" y="4559300"/>
                </a:lnTo>
                <a:lnTo>
                  <a:pt x="7809860" y="4508500"/>
                </a:lnTo>
                <a:lnTo>
                  <a:pt x="7816265" y="4470400"/>
                </a:lnTo>
                <a:lnTo>
                  <a:pt x="7822157" y="4419600"/>
                </a:lnTo>
                <a:lnTo>
                  <a:pt x="7827537" y="4381500"/>
                </a:lnTo>
                <a:lnTo>
                  <a:pt x="7832405" y="4330700"/>
                </a:lnTo>
                <a:lnTo>
                  <a:pt x="7836760" y="4292600"/>
                </a:lnTo>
                <a:lnTo>
                  <a:pt x="7840603" y="4241800"/>
                </a:lnTo>
                <a:lnTo>
                  <a:pt x="7843933" y="4203700"/>
                </a:lnTo>
                <a:lnTo>
                  <a:pt x="7846751" y="4152900"/>
                </a:lnTo>
                <a:lnTo>
                  <a:pt x="7849057" y="4102100"/>
                </a:lnTo>
                <a:lnTo>
                  <a:pt x="7850850" y="4064000"/>
                </a:lnTo>
                <a:lnTo>
                  <a:pt x="7852131" y="4013200"/>
                </a:lnTo>
                <a:lnTo>
                  <a:pt x="7852899" y="3975100"/>
                </a:lnTo>
                <a:lnTo>
                  <a:pt x="7853156" y="3924300"/>
                </a:lnTo>
                <a:lnTo>
                  <a:pt x="7852899" y="3886200"/>
                </a:lnTo>
                <a:lnTo>
                  <a:pt x="7852131" y="3835400"/>
                </a:lnTo>
                <a:lnTo>
                  <a:pt x="7850850" y="3797300"/>
                </a:lnTo>
                <a:lnTo>
                  <a:pt x="7849057" y="3746500"/>
                </a:lnTo>
                <a:lnTo>
                  <a:pt x="7846751" y="3708400"/>
                </a:lnTo>
                <a:lnTo>
                  <a:pt x="7843933" y="3657600"/>
                </a:lnTo>
                <a:lnTo>
                  <a:pt x="7840603" y="3619500"/>
                </a:lnTo>
                <a:lnTo>
                  <a:pt x="7836760" y="3568700"/>
                </a:lnTo>
                <a:lnTo>
                  <a:pt x="7832405" y="3517900"/>
                </a:lnTo>
                <a:lnTo>
                  <a:pt x="7827537" y="3479800"/>
                </a:lnTo>
                <a:lnTo>
                  <a:pt x="7822157" y="3429000"/>
                </a:lnTo>
                <a:lnTo>
                  <a:pt x="7816265" y="3390900"/>
                </a:lnTo>
                <a:lnTo>
                  <a:pt x="7809860" y="3340100"/>
                </a:lnTo>
                <a:lnTo>
                  <a:pt x="7802943" y="3302000"/>
                </a:lnTo>
                <a:lnTo>
                  <a:pt x="7795514" y="3251200"/>
                </a:lnTo>
                <a:lnTo>
                  <a:pt x="7787572" y="3213100"/>
                </a:lnTo>
                <a:lnTo>
                  <a:pt x="7779118" y="3162300"/>
                </a:lnTo>
                <a:lnTo>
                  <a:pt x="7770152" y="3124200"/>
                </a:lnTo>
                <a:lnTo>
                  <a:pt x="7760673" y="3073400"/>
                </a:lnTo>
                <a:lnTo>
                  <a:pt x="7750681" y="3035300"/>
                </a:lnTo>
                <a:lnTo>
                  <a:pt x="7740178" y="2984500"/>
                </a:lnTo>
                <a:lnTo>
                  <a:pt x="7729162" y="2946400"/>
                </a:lnTo>
                <a:lnTo>
                  <a:pt x="7717633" y="2908300"/>
                </a:lnTo>
                <a:lnTo>
                  <a:pt x="7705593" y="2857500"/>
                </a:lnTo>
                <a:lnTo>
                  <a:pt x="7693040" y="2819400"/>
                </a:lnTo>
                <a:lnTo>
                  <a:pt x="7679974" y="2768600"/>
                </a:lnTo>
                <a:lnTo>
                  <a:pt x="7666396" y="2730500"/>
                </a:lnTo>
                <a:lnTo>
                  <a:pt x="7652306" y="2679700"/>
                </a:lnTo>
                <a:lnTo>
                  <a:pt x="7637704" y="2641600"/>
                </a:lnTo>
                <a:lnTo>
                  <a:pt x="7622589" y="2603500"/>
                </a:lnTo>
                <a:lnTo>
                  <a:pt x="7606961" y="2552700"/>
                </a:lnTo>
                <a:lnTo>
                  <a:pt x="7590822" y="2514600"/>
                </a:lnTo>
                <a:lnTo>
                  <a:pt x="7574170" y="2476500"/>
                </a:lnTo>
                <a:lnTo>
                  <a:pt x="7557005" y="2425700"/>
                </a:lnTo>
                <a:lnTo>
                  <a:pt x="7539328" y="2387600"/>
                </a:lnTo>
                <a:lnTo>
                  <a:pt x="7521139" y="2349500"/>
                </a:lnTo>
                <a:lnTo>
                  <a:pt x="7502438" y="2298700"/>
                </a:lnTo>
                <a:lnTo>
                  <a:pt x="7483224" y="2260600"/>
                </a:lnTo>
                <a:lnTo>
                  <a:pt x="7463497" y="2222500"/>
                </a:lnTo>
                <a:lnTo>
                  <a:pt x="7443259" y="2184400"/>
                </a:lnTo>
                <a:lnTo>
                  <a:pt x="7422508" y="2133600"/>
                </a:lnTo>
                <a:lnTo>
                  <a:pt x="7401244" y="2095500"/>
                </a:lnTo>
                <a:lnTo>
                  <a:pt x="7379468" y="2057400"/>
                </a:lnTo>
                <a:lnTo>
                  <a:pt x="7357180" y="2019300"/>
                </a:lnTo>
                <a:lnTo>
                  <a:pt x="7334380" y="1981200"/>
                </a:lnTo>
                <a:lnTo>
                  <a:pt x="7311067" y="1930400"/>
                </a:lnTo>
                <a:lnTo>
                  <a:pt x="7287242" y="1892300"/>
                </a:lnTo>
                <a:lnTo>
                  <a:pt x="7262904" y="1854200"/>
                </a:lnTo>
                <a:lnTo>
                  <a:pt x="7238054" y="1816100"/>
                </a:lnTo>
                <a:lnTo>
                  <a:pt x="7212692" y="1778000"/>
                </a:lnTo>
                <a:lnTo>
                  <a:pt x="7186817" y="1739900"/>
                </a:lnTo>
                <a:lnTo>
                  <a:pt x="7160430" y="1701800"/>
                </a:lnTo>
                <a:lnTo>
                  <a:pt x="7133530" y="1663700"/>
                </a:lnTo>
                <a:lnTo>
                  <a:pt x="7106118" y="1625600"/>
                </a:lnTo>
                <a:lnTo>
                  <a:pt x="7078194" y="1587500"/>
                </a:lnTo>
                <a:lnTo>
                  <a:pt x="7049758" y="1549400"/>
                </a:lnTo>
                <a:lnTo>
                  <a:pt x="7020809" y="1511300"/>
                </a:lnTo>
                <a:lnTo>
                  <a:pt x="6991347" y="1473200"/>
                </a:lnTo>
                <a:lnTo>
                  <a:pt x="6961373" y="1435100"/>
                </a:lnTo>
                <a:lnTo>
                  <a:pt x="6930887" y="1397000"/>
                </a:lnTo>
                <a:lnTo>
                  <a:pt x="6899889" y="1358900"/>
                </a:lnTo>
                <a:lnTo>
                  <a:pt x="6868378" y="1333500"/>
                </a:lnTo>
                <a:lnTo>
                  <a:pt x="6836355" y="1295400"/>
                </a:lnTo>
                <a:lnTo>
                  <a:pt x="6803819" y="1257300"/>
                </a:lnTo>
                <a:lnTo>
                  <a:pt x="6770771" y="1219200"/>
                </a:lnTo>
                <a:lnTo>
                  <a:pt x="6737211" y="1181100"/>
                </a:lnTo>
                <a:lnTo>
                  <a:pt x="6703138" y="1155700"/>
                </a:lnTo>
                <a:lnTo>
                  <a:pt x="6633846" y="1079500"/>
                </a:lnTo>
                <a:lnTo>
                  <a:pt x="6598733" y="1054100"/>
                </a:lnTo>
                <a:lnTo>
                  <a:pt x="6563317" y="1016000"/>
                </a:lnTo>
                <a:lnTo>
                  <a:pt x="6527602" y="990600"/>
                </a:lnTo>
                <a:lnTo>
                  <a:pt x="6491592" y="952500"/>
                </a:lnTo>
                <a:lnTo>
                  <a:pt x="6455292" y="927100"/>
                </a:lnTo>
                <a:lnTo>
                  <a:pt x="6418707" y="889000"/>
                </a:lnTo>
                <a:lnTo>
                  <a:pt x="6344700" y="838200"/>
                </a:lnTo>
                <a:lnTo>
                  <a:pt x="6307289" y="800100"/>
                </a:lnTo>
                <a:lnTo>
                  <a:pt x="6155028" y="698500"/>
                </a:lnTo>
                <a:lnTo>
                  <a:pt x="5959179" y="571500"/>
                </a:lnTo>
                <a:lnTo>
                  <a:pt x="5798451" y="469900"/>
                </a:lnTo>
                <a:lnTo>
                  <a:pt x="5757747" y="457200"/>
                </a:lnTo>
                <a:lnTo>
                  <a:pt x="5675743" y="406400"/>
                </a:lnTo>
                <a:lnTo>
                  <a:pt x="5634454" y="393700"/>
                </a:lnTo>
                <a:lnTo>
                  <a:pt x="5592980" y="368300"/>
                </a:lnTo>
                <a:lnTo>
                  <a:pt x="5551325" y="355600"/>
                </a:lnTo>
                <a:lnTo>
                  <a:pt x="5509495" y="330200"/>
                </a:lnTo>
                <a:lnTo>
                  <a:pt x="5467493" y="317500"/>
                </a:lnTo>
                <a:lnTo>
                  <a:pt x="5425325" y="292100"/>
                </a:lnTo>
                <a:lnTo>
                  <a:pt x="5297870" y="254000"/>
                </a:lnTo>
                <a:lnTo>
                  <a:pt x="5255085" y="228600"/>
                </a:lnTo>
                <a:lnTo>
                  <a:pt x="4776079" y="88900"/>
                </a:lnTo>
                <a:close/>
              </a:path>
              <a:path w="7853680" h="7848600">
                <a:moveTo>
                  <a:pt x="4643280" y="63500"/>
                </a:moveTo>
                <a:lnTo>
                  <a:pt x="3209901" y="63500"/>
                </a:lnTo>
                <a:lnTo>
                  <a:pt x="3121284" y="88900"/>
                </a:lnTo>
                <a:lnTo>
                  <a:pt x="4731897" y="88900"/>
                </a:lnTo>
                <a:lnTo>
                  <a:pt x="4643280" y="63500"/>
                </a:lnTo>
                <a:close/>
              </a:path>
              <a:path w="7853680" h="7848600">
                <a:moveTo>
                  <a:pt x="4554358" y="50800"/>
                </a:moveTo>
                <a:lnTo>
                  <a:pt x="3298822" y="50800"/>
                </a:lnTo>
                <a:lnTo>
                  <a:pt x="3254326" y="63500"/>
                </a:lnTo>
                <a:lnTo>
                  <a:pt x="4598855" y="63500"/>
                </a:lnTo>
                <a:lnTo>
                  <a:pt x="4554358" y="50800"/>
                </a:lnTo>
                <a:close/>
              </a:path>
              <a:path w="7853680" h="7848600">
                <a:moveTo>
                  <a:pt x="4465171" y="38100"/>
                </a:moveTo>
                <a:lnTo>
                  <a:pt x="3388009" y="38100"/>
                </a:lnTo>
                <a:lnTo>
                  <a:pt x="3343384" y="50800"/>
                </a:lnTo>
                <a:lnTo>
                  <a:pt x="4509796" y="50800"/>
                </a:lnTo>
                <a:lnTo>
                  <a:pt x="4465171" y="38100"/>
                </a:lnTo>
                <a:close/>
              </a:path>
              <a:path w="7853680" h="7848600">
                <a:moveTo>
                  <a:pt x="4375756" y="25400"/>
                </a:moveTo>
                <a:lnTo>
                  <a:pt x="3477423" y="25400"/>
                </a:lnTo>
                <a:lnTo>
                  <a:pt x="3432690" y="38100"/>
                </a:lnTo>
                <a:lnTo>
                  <a:pt x="4420490" y="38100"/>
                </a:lnTo>
                <a:lnTo>
                  <a:pt x="4375756" y="25400"/>
                </a:lnTo>
                <a:close/>
              </a:path>
              <a:path w="7853680" h="7848600">
                <a:moveTo>
                  <a:pt x="4286151" y="12700"/>
                </a:moveTo>
                <a:lnTo>
                  <a:pt x="3567029" y="12700"/>
                </a:lnTo>
                <a:lnTo>
                  <a:pt x="3522205" y="25400"/>
                </a:lnTo>
                <a:lnTo>
                  <a:pt x="4330975" y="25400"/>
                </a:lnTo>
                <a:lnTo>
                  <a:pt x="4286151" y="12700"/>
                </a:lnTo>
                <a:close/>
              </a:path>
              <a:path w="7853680" h="7848600">
                <a:moveTo>
                  <a:pt x="4106522" y="0"/>
                </a:moveTo>
                <a:lnTo>
                  <a:pt x="3746657" y="0"/>
                </a:lnTo>
                <a:lnTo>
                  <a:pt x="3701709" y="12700"/>
                </a:lnTo>
                <a:lnTo>
                  <a:pt x="4151470" y="12700"/>
                </a:lnTo>
                <a:lnTo>
                  <a:pt x="4106522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51588" y="2571649"/>
            <a:ext cx="6345356" cy="6345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3084" y="2590768"/>
            <a:ext cx="6282690" cy="6273800"/>
          </a:xfrm>
          <a:custGeom>
            <a:avLst/>
            <a:gdLst/>
            <a:ahLst/>
            <a:cxnLst/>
            <a:rect l="l" t="t" r="r" b="b"/>
            <a:pathLst>
              <a:path w="6282690" h="6273800">
                <a:moveTo>
                  <a:pt x="3433884" y="6261100"/>
                </a:moveTo>
                <a:lnTo>
                  <a:pt x="2848534" y="6261100"/>
                </a:lnTo>
                <a:lnTo>
                  <a:pt x="2893479" y="6273800"/>
                </a:lnTo>
                <a:lnTo>
                  <a:pt x="3388939" y="6273800"/>
                </a:lnTo>
                <a:lnTo>
                  <a:pt x="3433884" y="6261100"/>
                </a:lnTo>
                <a:close/>
              </a:path>
              <a:path w="6282690" h="6273800">
                <a:moveTo>
                  <a:pt x="3568396" y="6248400"/>
                </a:moveTo>
                <a:lnTo>
                  <a:pt x="2714021" y="6248400"/>
                </a:lnTo>
                <a:lnTo>
                  <a:pt x="2758798" y="6261100"/>
                </a:lnTo>
                <a:lnTo>
                  <a:pt x="3523620" y="6261100"/>
                </a:lnTo>
                <a:lnTo>
                  <a:pt x="3568396" y="6248400"/>
                </a:lnTo>
                <a:close/>
              </a:path>
              <a:path w="6282690" h="6273800">
                <a:moveTo>
                  <a:pt x="3657729" y="6235700"/>
                </a:moveTo>
                <a:lnTo>
                  <a:pt x="2624687" y="6235700"/>
                </a:lnTo>
                <a:lnTo>
                  <a:pt x="2669314" y="6248400"/>
                </a:lnTo>
                <a:lnTo>
                  <a:pt x="3613101" y="6248400"/>
                </a:lnTo>
                <a:lnTo>
                  <a:pt x="3657729" y="6235700"/>
                </a:lnTo>
                <a:close/>
              </a:path>
              <a:path w="6282690" h="6273800">
                <a:moveTo>
                  <a:pt x="3835303" y="6197600"/>
                </a:moveTo>
                <a:lnTo>
                  <a:pt x="2447109" y="6197600"/>
                </a:lnTo>
                <a:lnTo>
                  <a:pt x="2580145" y="6235700"/>
                </a:lnTo>
                <a:lnTo>
                  <a:pt x="3702270" y="6235700"/>
                </a:lnTo>
                <a:lnTo>
                  <a:pt x="3835303" y="6197600"/>
                </a:lnTo>
                <a:close/>
              </a:path>
              <a:path w="6282690" h="6273800">
                <a:moveTo>
                  <a:pt x="3967295" y="101600"/>
                </a:moveTo>
                <a:lnTo>
                  <a:pt x="2315114" y="101600"/>
                </a:lnTo>
                <a:lnTo>
                  <a:pt x="2227796" y="127000"/>
                </a:lnTo>
                <a:lnTo>
                  <a:pt x="2184362" y="152400"/>
                </a:lnTo>
                <a:lnTo>
                  <a:pt x="2012308" y="203200"/>
                </a:lnTo>
                <a:lnTo>
                  <a:pt x="1969752" y="228600"/>
                </a:lnTo>
                <a:lnTo>
                  <a:pt x="1885240" y="254000"/>
                </a:lnTo>
                <a:lnTo>
                  <a:pt x="1843300" y="279400"/>
                </a:lnTo>
                <a:lnTo>
                  <a:pt x="1801580" y="292100"/>
                </a:lnTo>
                <a:lnTo>
                  <a:pt x="1718830" y="342900"/>
                </a:lnTo>
                <a:lnTo>
                  <a:pt x="1677815" y="355600"/>
                </a:lnTo>
                <a:lnTo>
                  <a:pt x="1556302" y="431800"/>
                </a:lnTo>
                <a:lnTo>
                  <a:pt x="1516332" y="444500"/>
                </a:lnTo>
                <a:lnTo>
                  <a:pt x="1359329" y="546100"/>
                </a:lnTo>
                <a:lnTo>
                  <a:pt x="1320834" y="584200"/>
                </a:lnTo>
                <a:lnTo>
                  <a:pt x="1207282" y="660400"/>
                </a:lnTo>
                <a:lnTo>
                  <a:pt x="1170101" y="698500"/>
                </a:lnTo>
                <a:lnTo>
                  <a:pt x="1096788" y="749300"/>
                </a:lnTo>
                <a:lnTo>
                  <a:pt x="1060671" y="787400"/>
                </a:lnTo>
                <a:lnTo>
                  <a:pt x="1024923" y="812800"/>
                </a:lnTo>
                <a:lnTo>
                  <a:pt x="989553" y="850900"/>
                </a:lnTo>
                <a:lnTo>
                  <a:pt x="954566" y="889000"/>
                </a:lnTo>
                <a:lnTo>
                  <a:pt x="919972" y="914400"/>
                </a:lnTo>
                <a:lnTo>
                  <a:pt x="885899" y="952500"/>
                </a:lnTo>
                <a:lnTo>
                  <a:pt x="852469" y="990600"/>
                </a:lnTo>
                <a:lnTo>
                  <a:pt x="819682" y="1028700"/>
                </a:lnTo>
                <a:lnTo>
                  <a:pt x="787537" y="1054100"/>
                </a:lnTo>
                <a:lnTo>
                  <a:pt x="756036" y="1092200"/>
                </a:lnTo>
                <a:lnTo>
                  <a:pt x="725177" y="1130300"/>
                </a:lnTo>
                <a:lnTo>
                  <a:pt x="694961" y="1168400"/>
                </a:lnTo>
                <a:lnTo>
                  <a:pt x="665389" y="1206500"/>
                </a:lnTo>
                <a:lnTo>
                  <a:pt x="636459" y="1244600"/>
                </a:lnTo>
                <a:lnTo>
                  <a:pt x="608172" y="1282700"/>
                </a:lnTo>
                <a:lnTo>
                  <a:pt x="580527" y="1320800"/>
                </a:lnTo>
                <a:lnTo>
                  <a:pt x="553526" y="1358900"/>
                </a:lnTo>
                <a:lnTo>
                  <a:pt x="527168" y="1397000"/>
                </a:lnTo>
                <a:lnTo>
                  <a:pt x="501452" y="1435100"/>
                </a:lnTo>
                <a:lnTo>
                  <a:pt x="476380" y="1473200"/>
                </a:lnTo>
                <a:lnTo>
                  <a:pt x="451950" y="1511300"/>
                </a:lnTo>
                <a:lnTo>
                  <a:pt x="428163" y="1549400"/>
                </a:lnTo>
                <a:lnTo>
                  <a:pt x="405019" y="1600200"/>
                </a:lnTo>
                <a:lnTo>
                  <a:pt x="382518" y="1638300"/>
                </a:lnTo>
                <a:lnTo>
                  <a:pt x="360660" y="1676400"/>
                </a:lnTo>
                <a:lnTo>
                  <a:pt x="339444" y="1714500"/>
                </a:lnTo>
                <a:lnTo>
                  <a:pt x="318872" y="1752600"/>
                </a:lnTo>
                <a:lnTo>
                  <a:pt x="298942" y="1803400"/>
                </a:lnTo>
                <a:lnTo>
                  <a:pt x="279656" y="1841500"/>
                </a:lnTo>
                <a:lnTo>
                  <a:pt x="261012" y="1879600"/>
                </a:lnTo>
                <a:lnTo>
                  <a:pt x="243011" y="1930400"/>
                </a:lnTo>
                <a:lnTo>
                  <a:pt x="225653" y="1968500"/>
                </a:lnTo>
                <a:lnTo>
                  <a:pt x="208938" y="2006600"/>
                </a:lnTo>
                <a:lnTo>
                  <a:pt x="192866" y="2057400"/>
                </a:lnTo>
                <a:lnTo>
                  <a:pt x="177437" y="2095500"/>
                </a:lnTo>
                <a:lnTo>
                  <a:pt x="162650" y="2133600"/>
                </a:lnTo>
                <a:lnTo>
                  <a:pt x="148507" y="2184400"/>
                </a:lnTo>
                <a:lnTo>
                  <a:pt x="135006" y="2222500"/>
                </a:lnTo>
                <a:lnTo>
                  <a:pt x="122148" y="2273300"/>
                </a:lnTo>
                <a:lnTo>
                  <a:pt x="109933" y="2311400"/>
                </a:lnTo>
                <a:lnTo>
                  <a:pt x="98361" y="2362200"/>
                </a:lnTo>
                <a:lnTo>
                  <a:pt x="87432" y="2400300"/>
                </a:lnTo>
                <a:lnTo>
                  <a:pt x="77146" y="2451100"/>
                </a:lnTo>
                <a:lnTo>
                  <a:pt x="67503" y="2489200"/>
                </a:lnTo>
                <a:lnTo>
                  <a:pt x="58502" y="2527300"/>
                </a:lnTo>
                <a:lnTo>
                  <a:pt x="50145" y="2578100"/>
                </a:lnTo>
                <a:lnTo>
                  <a:pt x="42430" y="2616200"/>
                </a:lnTo>
                <a:lnTo>
                  <a:pt x="35358" y="2667000"/>
                </a:lnTo>
                <a:lnTo>
                  <a:pt x="28929" y="2717800"/>
                </a:lnTo>
                <a:lnTo>
                  <a:pt x="23143" y="2755900"/>
                </a:lnTo>
                <a:lnTo>
                  <a:pt x="18000" y="2806700"/>
                </a:lnTo>
                <a:lnTo>
                  <a:pt x="13500" y="2844800"/>
                </a:lnTo>
                <a:lnTo>
                  <a:pt x="9643" y="2895600"/>
                </a:lnTo>
                <a:lnTo>
                  <a:pt x="6428" y="2933700"/>
                </a:lnTo>
                <a:lnTo>
                  <a:pt x="1928" y="3022600"/>
                </a:lnTo>
                <a:lnTo>
                  <a:pt x="642" y="3073400"/>
                </a:lnTo>
                <a:lnTo>
                  <a:pt x="0" y="3111500"/>
                </a:lnTo>
                <a:lnTo>
                  <a:pt x="0" y="3162300"/>
                </a:lnTo>
                <a:lnTo>
                  <a:pt x="642" y="3200400"/>
                </a:lnTo>
                <a:lnTo>
                  <a:pt x="1928" y="3251200"/>
                </a:lnTo>
                <a:lnTo>
                  <a:pt x="3857" y="3302000"/>
                </a:lnTo>
                <a:lnTo>
                  <a:pt x="6428" y="3340100"/>
                </a:lnTo>
                <a:lnTo>
                  <a:pt x="9643" y="3390900"/>
                </a:lnTo>
                <a:lnTo>
                  <a:pt x="13500" y="3429000"/>
                </a:lnTo>
                <a:lnTo>
                  <a:pt x="18000" y="3479800"/>
                </a:lnTo>
                <a:lnTo>
                  <a:pt x="23143" y="3517900"/>
                </a:lnTo>
                <a:lnTo>
                  <a:pt x="28929" y="3568700"/>
                </a:lnTo>
                <a:lnTo>
                  <a:pt x="35358" y="3606800"/>
                </a:lnTo>
                <a:lnTo>
                  <a:pt x="42430" y="3657600"/>
                </a:lnTo>
                <a:lnTo>
                  <a:pt x="50145" y="3695700"/>
                </a:lnTo>
                <a:lnTo>
                  <a:pt x="58502" y="3746500"/>
                </a:lnTo>
                <a:lnTo>
                  <a:pt x="67503" y="3784600"/>
                </a:lnTo>
                <a:lnTo>
                  <a:pt x="77146" y="3835400"/>
                </a:lnTo>
                <a:lnTo>
                  <a:pt x="87432" y="3873500"/>
                </a:lnTo>
                <a:lnTo>
                  <a:pt x="98361" y="3924300"/>
                </a:lnTo>
                <a:lnTo>
                  <a:pt x="109933" y="3962400"/>
                </a:lnTo>
                <a:lnTo>
                  <a:pt x="122148" y="4013200"/>
                </a:lnTo>
                <a:lnTo>
                  <a:pt x="135006" y="4051300"/>
                </a:lnTo>
                <a:lnTo>
                  <a:pt x="148507" y="4102100"/>
                </a:lnTo>
                <a:lnTo>
                  <a:pt x="162650" y="4140200"/>
                </a:lnTo>
                <a:lnTo>
                  <a:pt x="177437" y="4178300"/>
                </a:lnTo>
                <a:lnTo>
                  <a:pt x="192866" y="4229100"/>
                </a:lnTo>
                <a:lnTo>
                  <a:pt x="208938" y="4267200"/>
                </a:lnTo>
                <a:lnTo>
                  <a:pt x="225653" y="4305300"/>
                </a:lnTo>
                <a:lnTo>
                  <a:pt x="243011" y="4356100"/>
                </a:lnTo>
                <a:lnTo>
                  <a:pt x="261012" y="4394200"/>
                </a:lnTo>
                <a:lnTo>
                  <a:pt x="279656" y="4432300"/>
                </a:lnTo>
                <a:lnTo>
                  <a:pt x="298942" y="4483100"/>
                </a:lnTo>
                <a:lnTo>
                  <a:pt x="318872" y="4521200"/>
                </a:lnTo>
                <a:lnTo>
                  <a:pt x="339444" y="4559300"/>
                </a:lnTo>
                <a:lnTo>
                  <a:pt x="360660" y="4597400"/>
                </a:lnTo>
                <a:lnTo>
                  <a:pt x="382518" y="4648200"/>
                </a:lnTo>
                <a:lnTo>
                  <a:pt x="405019" y="4686300"/>
                </a:lnTo>
                <a:lnTo>
                  <a:pt x="428163" y="4724400"/>
                </a:lnTo>
                <a:lnTo>
                  <a:pt x="451950" y="4762500"/>
                </a:lnTo>
                <a:lnTo>
                  <a:pt x="476380" y="4800600"/>
                </a:lnTo>
                <a:lnTo>
                  <a:pt x="501452" y="4838700"/>
                </a:lnTo>
                <a:lnTo>
                  <a:pt x="527168" y="4876800"/>
                </a:lnTo>
                <a:lnTo>
                  <a:pt x="553526" y="4914900"/>
                </a:lnTo>
                <a:lnTo>
                  <a:pt x="580527" y="4953000"/>
                </a:lnTo>
                <a:lnTo>
                  <a:pt x="608172" y="5003800"/>
                </a:lnTo>
                <a:lnTo>
                  <a:pt x="636459" y="5029200"/>
                </a:lnTo>
                <a:lnTo>
                  <a:pt x="665389" y="5067300"/>
                </a:lnTo>
                <a:lnTo>
                  <a:pt x="694961" y="5105400"/>
                </a:lnTo>
                <a:lnTo>
                  <a:pt x="725177" y="5143500"/>
                </a:lnTo>
                <a:lnTo>
                  <a:pt x="756036" y="5181600"/>
                </a:lnTo>
                <a:lnTo>
                  <a:pt x="787537" y="5219700"/>
                </a:lnTo>
                <a:lnTo>
                  <a:pt x="819682" y="5257800"/>
                </a:lnTo>
                <a:lnTo>
                  <a:pt x="852469" y="5295900"/>
                </a:lnTo>
                <a:lnTo>
                  <a:pt x="885899" y="5321300"/>
                </a:lnTo>
                <a:lnTo>
                  <a:pt x="919972" y="5359400"/>
                </a:lnTo>
                <a:lnTo>
                  <a:pt x="954566" y="5397500"/>
                </a:lnTo>
                <a:lnTo>
                  <a:pt x="989553" y="5422900"/>
                </a:lnTo>
                <a:lnTo>
                  <a:pt x="1024923" y="5461000"/>
                </a:lnTo>
                <a:lnTo>
                  <a:pt x="1060671" y="5486400"/>
                </a:lnTo>
                <a:lnTo>
                  <a:pt x="1096788" y="5524500"/>
                </a:lnTo>
                <a:lnTo>
                  <a:pt x="1133267" y="5549900"/>
                </a:lnTo>
                <a:lnTo>
                  <a:pt x="1170101" y="5588000"/>
                </a:lnTo>
                <a:lnTo>
                  <a:pt x="1244803" y="5638800"/>
                </a:lnTo>
                <a:lnTo>
                  <a:pt x="1282656" y="5676900"/>
                </a:lnTo>
                <a:lnTo>
                  <a:pt x="1320834" y="5702300"/>
                </a:lnTo>
                <a:lnTo>
                  <a:pt x="1437241" y="5778500"/>
                </a:lnTo>
                <a:lnTo>
                  <a:pt x="1596544" y="5880100"/>
                </a:lnTo>
                <a:lnTo>
                  <a:pt x="1637051" y="5892800"/>
                </a:lnTo>
                <a:lnTo>
                  <a:pt x="1718830" y="5943600"/>
                </a:lnTo>
                <a:lnTo>
                  <a:pt x="1760087" y="5956300"/>
                </a:lnTo>
                <a:lnTo>
                  <a:pt x="1801580" y="5981700"/>
                </a:lnTo>
                <a:lnTo>
                  <a:pt x="1843300" y="5994400"/>
                </a:lnTo>
                <a:lnTo>
                  <a:pt x="1885240" y="6019800"/>
                </a:lnTo>
                <a:lnTo>
                  <a:pt x="1927393" y="6032500"/>
                </a:lnTo>
                <a:lnTo>
                  <a:pt x="1969752" y="6057900"/>
                </a:lnTo>
                <a:lnTo>
                  <a:pt x="2055055" y="6083300"/>
                </a:lnTo>
                <a:lnTo>
                  <a:pt x="2097984" y="6108700"/>
                </a:lnTo>
                <a:lnTo>
                  <a:pt x="2402985" y="6197600"/>
                </a:lnTo>
                <a:lnTo>
                  <a:pt x="3879426" y="6197600"/>
                </a:lnTo>
                <a:lnTo>
                  <a:pt x="4184418" y="6108700"/>
                </a:lnTo>
                <a:lnTo>
                  <a:pt x="4227346" y="6083300"/>
                </a:lnTo>
                <a:lnTo>
                  <a:pt x="4312646" y="6057900"/>
                </a:lnTo>
                <a:lnTo>
                  <a:pt x="4355003" y="6032500"/>
                </a:lnTo>
                <a:lnTo>
                  <a:pt x="4397154" y="6019800"/>
                </a:lnTo>
                <a:lnTo>
                  <a:pt x="4439093" y="5994400"/>
                </a:lnTo>
                <a:lnTo>
                  <a:pt x="4480811" y="5981700"/>
                </a:lnTo>
                <a:lnTo>
                  <a:pt x="4522302" y="5956300"/>
                </a:lnTo>
                <a:lnTo>
                  <a:pt x="4563557" y="5943600"/>
                </a:lnTo>
                <a:lnTo>
                  <a:pt x="4645333" y="5892800"/>
                </a:lnTo>
                <a:lnTo>
                  <a:pt x="4685837" y="5880100"/>
                </a:lnTo>
                <a:lnTo>
                  <a:pt x="4845131" y="5778500"/>
                </a:lnTo>
                <a:lnTo>
                  <a:pt x="4961531" y="5702300"/>
                </a:lnTo>
                <a:lnTo>
                  <a:pt x="4999706" y="5676900"/>
                </a:lnTo>
                <a:lnTo>
                  <a:pt x="5037557" y="5638800"/>
                </a:lnTo>
                <a:lnTo>
                  <a:pt x="5112253" y="5588000"/>
                </a:lnTo>
                <a:lnTo>
                  <a:pt x="5149084" y="5549900"/>
                </a:lnTo>
                <a:lnTo>
                  <a:pt x="5185560" y="5524500"/>
                </a:lnTo>
                <a:lnTo>
                  <a:pt x="5221675" y="5486400"/>
                </a:lnTo>
                <a:lnTo>
                  <a:pt x="5257419" y="5461000"/>
                </a:lnTo>
                <a:lnTo>
                  <a:pt x="5292787" y="5422900"/>
                </a:lnTo>
                <a:lnTo>
                  <a:pt x="5327770" y="5397500"/>
                </a:lnTo>
                <a:lnTo>
                  <a:pt x="5362361" y="5359400"/>
                </a:lnTo>
                <a:lnTo>
                  <a:pt x="5396435" y="5321300"/>
                </a:lnTo>
                <a:lnTo>
                  <a:pt x="5429866" y="5295900"/>
                </a:lnTo>
                <a:lnTo>
                  <a:pt x="5462654" y="5257800"/>
                </a:lnTo>
                <a:lnTo>
                  <a:pt x="5494799" y="5219700"/>
                </a:lnTo>
                <a:lnTo>
                  <a:pt x="5526301" y="5181600"/>
                </a:lnTo>
                <a:lnTo>
                  <a:pt x="5557161" y="5143500"/>
                </a:lnTo>
                <a:lnTo>
                  <a:pt x="5587377" y="5105400"/>
                </a:lnTo>
                <a:lnTo>
                  <a:pt x="5616951" y="5067300"/>
                </a:lnTo>
                <a:lnTo>
                  <a:pt x="5645881" y="5029200"/>
                </a:lnTo>
                <a:lnTo>
                  <a:pt x="5674169" y="5003800"/>
                </a:lnTo>
                <a:lnTo>
                  <a:pt x="5701814" y="4953000"/>
                </a:lnTo>
                <a:lnTo>
                  <a:pt x="5728816" y="4914900"/>
                </a:lnTo>
                <a:lnTo>
                  <a:pt x="5755175" y="4876800"/>
                </a:lnTo>
                <a:lnTo>
                  <a:pt x="5780891" y="4838700"/>
                </a:lnTo>
                <a:lnTo>
                  <a:pt x="5805965" y="4800600"/>
                </a:lnTo>
                <a:lnTo>
                  <a:pt x="5830395" y="4762500"/>
                </a:lnTo>
                <a:lnTo>
                  <a:pt x="5854183" y="4724400"/>
                </a:lnTo>
                <a:lnTo>
                  <a:pt x="5877327" y="4686300"/>
                </a:lnTo>
                <a:lnTo>
                  <a:pt x="5899829" y="4648200"/>
                </a:lnTo>
                <a:lnTo>
                  <a:pt x="5921687" y="4597400"/>
                </a:lnTo>
                <a:lnTo>
                  <a:pt x="5942903" y="4559300"/>
                </a:lnTo>
                <a:lnTo>
                  <a:pt x="5963476" y="4521200"/>
                </a:lnTo>
                <a:lnTo>
                  <a:pt x="5983406" y="4483100"/>
                </a:lnTo>
                <a:lnTo>
                  <a:pt x="6002693" y="4432300"/>
                </a:lnTo>
                <a:lnTo>
                  <a:pt x="6021338" y="4394200"/>
                </a:lnTo>
                <a:lnTo>
                  <a:pt x="6039339" y="4356100"/>
                </a:lnTo>
                <a:lnTo>
                  <a:pt x="6056697" y="4305300"/>
                </a:lnTo>
                <a:lnTo>
                  <a:pt x="6073413" y="4267200"/>
                </a:lnTo>
                <a:lnTo>
                  <a:pt x="6089486" y="4229100"/>
                </a:lnTo>
                <a:lnTo>
                  <a:pt x="6104915" y="4178300"/>
                </a:lnTo>
                <a:lnTo>
                  <a:pt x="6119702" y="4140200"/>
                </a:lnTo>
                <a:lnTo>
                  <a:pt x="6133846" y="4102100"/>
                </a:lnTo>
                <a:lnTo>
                  <a:pt x="6147347" y="4051300"/>
                </a:lnTo>
                <a:lnTo>
                  <a:pt x="6160205" y="4013200"/>
                </a:lnTo>
                <a:lnTo>
                  <a:pt x="6172420" y="3962400"/>
                </a:lnTo>
                <a:lnTo>
                  <a:pt x="6183993" y="3924300"/>
                </a:lnTo>
                <a:lnTo>
                  <a:pt x="6194922" y="3873500"/>
                </a:lnTo>
                <a:lnTo>
                  <a:pt x="6205208" y="3835400"/>
                </a:lnTo>
                <a:lnTo>
                  <a:pt x="6214852" y="3784600"/>
                </a:lnTo>
                <a:lnTo>
                  <a:pt x="6223853" y="3746500"/>
                </a:lnTo>
                <a:lnTo>
                  <a:pt x="6232210" y="3695700"/>
                </a:lnTo>
                <a:lnTo>
                  <a:pt x="6239925" y="3657600"/>
                </a:lnTo>
                <a:lnTo>
                  <a:pt x="6246997" y="3606800"/>
                </a:lnTo>
                <a:lnTo>
                  <a:pt x="6253426" y="3568700"/>
                </a:lnTo>
                <a:lnTo>
                  <a:pt x="6259212" y="3517900"/>
                </a:lnTo>
                <a:lnTo>
                  <a:pt x="6264356" y="3479800"/>
                </a:lnTo>
                <a:lnTo>
                  <a:pt x="6268856" y="3429000"/>
                </a:lnTo>
                <a:lnTo>
                  <a:pt x="6272713" y="3390900"/>
                </a:lnTo>
                <a:lnTo>
                  <a:pt x="6275928" y="3340100"/>
                </a:lnTo>
                <a:lnTo>
                  <a:pt x="6278499" y="3302000"/>
                </a:lnTo>
                <a:lnTo>
                  <a:pt x="6280428" y="3251200"/>
                </a:lnTo>
                <a:lnTo>
                  <a:pt x="6281714" y="3200400"/>
                </a:lnTo>
                <a:lnTo>
                  <a:pt x="6282357" y="3162300"/>
                </a:lnTo>
                <a:lnTo>
                  <a:pt x="6282357" y="3111500"/>
                </a:lnTo>
                <a:lnTo>
                  <a:pt x="6281714" y="3073400"/>
                </a:lnTo>
                <a:lnTo>
                  <a:pt x="6280428" y="3022600"/>
                </a:lnTo>
                <a:lnTo>
                  <a:pt x="6275928" y="2933700"/>
                </a:lnTo>
                <a:lnTo>
                  <a:pt x="6272713" y="2895600"/>
                </a:lnTo>
                <a:lnTo>
                  <a:pt x="6268856" y="2844800"/>
                </a:lnTo>
                <a:lnTo>
                  <a:pt x="6264356" y="2806700"/>
                </a:lnTo>
                <a:lnTo>
                  <a:pt x="6259212" y="2755900"/>
                </a:lnTo>
                <a:lnTo>
                  <a:pt x="6253426" y="2717800"/>
                </a:lnTo>
                <a:lnTo>
                  <a:pt x="6246997" y="2667000"/>
                </a:lnTo>
                <a:lnTo>
                  <a:pt x="6239925" y="2616200"/>
                </a:lnTo>
                <a:lnTo>
                  <a:pt x="6232210" y="2578100"/>
                </a:lnTo>
                <a:lnTo>
                  <a:pt x="6223853" y="2527300"/>
                </a:lnTo>
                <a:lnTo>
                  <a:pt x="6214852" y="2489200"/>
                </a:lnTo>
                <a:lnTo>
                  <a:pt x="6205208" y="2451100"/>
                </a:lnTo>
                <a:lnTo>
                  <a:pt x="6194922" y="2400300"/>
                </a:lnTo>
                <a:lnTo>
                  <a:pt x="6183993" y="2362200"/>
                </a:lnTo>
                <a:lnTo>
                  <a:pt x="6172420" y="2311400"/>
                </a:lnTo>
                <a:lnTo>
                  <a:pt x="6160205" y="2273300"/>
                </a:lnTo>
                <a:lnTo>
                  <a:pt x="6147347" y="2222500"/>
                </a:lnTo>
                <a:lnTo>
                  <a:pt x="6133846" y="2184400"/>
                </a:lnTo>
                <a:lnTo>
                  <a:pt x="6119702" y="2133600"/>
                </a:lnTo>
                <a:lnTo>
                  <a:pt x="6104915" y="2095500"/>
                </a:lnTo>
                <a:lnTo>
                  <a:pt x="6089486" y="2057400"/>
                </a:lnTo>
                <a:lnTo>
                  <a:pt x="6073413" y="2006600"/>
                </a:lnTo>
                <a:lnTo>
                  <a:pt x="6056697" y="1968500"/>
                </a:lnTo>
                <a:lnTo>
                  <a:pt x="6039339" y="1930400"/>
                </a:lnTo>
                <a:lnTo>
                  <a:pt x="6021338" y="1879600"/>
                </a:lnTo>
                <a:lnTo>
                  <a:pt x="6002693" y="1841500"/>
                </a:lnTo>
                <a:lnTo>
                  <a:pt x="5983406" y="1803400"/>
                </a:lnTo>
                <a:lnTo>
                  <a:pt x="5963476" y="1752600"/>
                </a:lnTo>
                <a:lnTo>
                  <a:pt x="5942903" y="1714500"/>
                </a:lnTo>
                <a:lnTo>
                  <a:pt x="5921687" y="1676400"/>
                </a:lnTo>
                <a:lnTo>
                  <a:pt x="5899829" y="1638300"/>
                </a:lnTo>
                <a:lnTo>
                  <a:pt x="5877327" y="1600200"/>
                </a:lnTo>
                <a:lnTo>
                  <a:pt x="5854183" y="1549400"/>
                </a:lnTo>
                <a:lnTo>
                  <a:pt x="5830395" y="1511300"/>
                </a:lnTo>
                <a:lnTo>
                  <a:pt x="5805965" y="1473200"/>
                </a:lnTo>
                <a:lnTo>
                  <a:pt x="5780891" y="1435100"/>
                </a:lnTo>
                <a:lnTo>
                  <a:pt x="5755175" y="1397000"/>
                </a:lnTo>
                <a:lnTo>
                  <a:pt x="5728816" y="1358900"/>
                </a:lnTo>
                <a:lnTo>
                  <a:pt x="5701814" y="1320800"/>
                </a:lnTo>
                <a:lnTo>
                  <a:pt x="5674169" y="1282700"/>
                </a:lnTo>
                <a:lnTo>
                  <a:pt x="5645881" y="1244600"/>
                </a:lnTo>
                <a:lnTo>
                  <a:pt x="5616951" y="1206500"/>
                </a:lnTo>
                <a:lnTo>
                  <a:pt x="5587377" y="1168400"/>
                </a:lnTo>
                <a:lnTo>
                  <a:pt x="5557161" y="1130300"/>
                </a:lnTo>
                <a:lnTo>
                  <a:pt x="5526301" y="1092200"/>
                </a:lnTo>
                <a:lnTo>
                  <a:pt x="5494799" y="1054100"/>
                </a:lnTo>
                <a:lnTo>
                  <a:pt x="5462654" y="1028700"/>
                </a:lnTo>
                <a:lnTo>
                  <a:pt x="5429866" y="990600"/>
                </a:lnTo>
                <a:lnTo>
                  <a:pt x="5396435" y="952500"/>
                </a:lnTo>
                <a:lnTo>
                  <a:pt x="5362361" y="914400"/>
                </a:lnTo>
                <a:lnTo>
                  <a:pt x="5327770" y="889000"/>
                </a:lnTo>
                <a:lnTo>
                  <a:pt x="5292787" y="850900"/>
                </a:lnTo>
                <a:lnTo>
                  <a:pt x="5257419" y="812800"/>
                </a:lnTo>
                <a:lnTo>
                  <a:pt x="5221675" y="787400"/>
                </a:lnTo>
                <a:lnTo>
                  <a:pt x="5185560" y="749300"/>
                </a:lnTo>
                <a:lnTo>
                  <a:pt x="5112253" y="698500"/>
                </a:lnTo>
                <a:lnTo>
                  <a:pt x="5075075" y="660400"/>
                </a:lnTo>
                <a:lnTo>
                  <a:pt x="4961531" y="584200"/>
                </a:lnTo>
                <a:lnTo>
                  <a:pt x="4923039" y="546100"/>
                </a:lnTo>
                <a:lnTo>
                  <a:pt x="4766045" y="444500"/>
                </a:lnTo>
                <a:lnTo>
                  <a:pt x="4726077" y="431800"/>
                </a:lnTo>
                <a:lnTo>
                  <a:pt x="4604570" y="355600"/>
                </a:lnTo>
                <a:lnTo>
                  <a:pt x="4563557" y="342900"/>
                </a:lnTo>
                <a:lnTo>
                  <a:pt x="4480811" y="292100"/>
                </a:lnTo>
                <a:lnTo>
                  <a:pt x="4439093" y="279400"/>
                </a:lnTo>
                <a:lnTo>
                  <a:pt x="4397154" y="254000"/>
                </a:lnTo>
                <a:lnTo>
                  <a:pt x="4312646" y="228600"/>
                </a:lnTo>
                <a:lnTo>
                  <a:pt x="4270092" y="203200"/>
                </a:lnTo>
                <a:lnTo>
                  <a:pt x="4098043" y="152400"/>
                </a:lnTo>
                <a:lnTo>
                  <a:pt x="4054611" y="127000"/>
                </a:lnTo>
                <a:lnTo>
                  <a:pt x="3967295" y="101600"/>
                </a:lnTo>
                <a:close/>
              </a:path>
              <a:path w="6282690" h="6273800">
                <a:moveTo>
                  <a:pt x="3746718" y="50800"/>
                </a:moveTo>
                <a:lnTo>
                  <a:pt x="2535696" y="50800"/>
                </a:lnTo>
                <a:lnTo>
                  <a:pt x="2358984" y="101600"/>
                </a:lnTo>
                <a:lnTo>
                  <a:pt x="3923426" y="101600"/>
                </a:lnTo>
                <a:lnTo>
                  <a:pt x="3746718" y="50800"/>
                </a:lnTo>
                <a:close/>
              </a:path>
              <a:path w="6282690" h="6273800">
                <a:moveTo>
                  <a:pt x="3657729" y="38100"/>
                </a:moveTo>
                <a:lnTo>
                  <a:pt x="2624687" y="38100"/>
                </a:lnTo>
                <a:lnTo>
                  <a:pt x="2580145" y="50800"/>
                </a:lnTo>
                <a:lnTo>
                  <a:pt x="3702270" y="50800"/>
                </a:lnTo>
                <a:lnTo>
                  <a:pt x="3657729" y="38100"/>
                </a:lnTo>
                <a:close/>
              </a:path>
              <a:path w="6282690" h="6273800">
                <a:moveTo>
                  <a:pt x="3568396" y="25400"/>
                </a:moveTo>
                <a:lnTo>
                  <a:pt x="2714021" y="25400"/>
                </a:lnTo>
                <a:lnTo>
                  <a:pt x="2669314" y="38100"/>
                </a:lnTo>
                <a:lnTo>
                  <a:pt x="3613101" y="38100"/>
                </a:lnTo>
                <a:lnTo>
                  <a:pt x="3568396" y="25400"/>
                </a:lnTo>
                <a:close/>
              </a:path>
              <a:path w="6282690" h="6273800">
                <a:moveTo>
                  <a:pt x="3478780" y="12700"/>
                </a:moveTo>
                <a:lnTo>
                  <a:pt x="2803638" y="12700"/>
                </a:lnTo>
                <a:lnTo>
                  <a:pt x="2758798" y="25400"/>
                </a:lnTo>
                <a:lnTo>
                  <a:pt x="3523620" y="25400"/>
                </a:lnTo>
                <a:lnTo>
                  <a:pt x="3478780" y="12700"/>
                </a:lnTo>
                <a:close/>
              </a:path>
              <a:path w="6282690" h="6273800">
                <a:moveTo>
                  <a:pt x="3343953" y="0"/>
                </a:moveTo>
                <a:lnTo>
                  <a:pt x="2938465" y="0"/>
                </a:lnTo>
                <a:lnTo>
                  <a:pt x="2893479" y="12700"/>
                </a:lnTo>
                <a:lnTo>
                  <a:pt x="3388939" y="12700"/>
                </a:lnTo>
                <a:lnTo>
                  <a:pt x="3343953" y="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22221" y="3218750"/>
            <a:ext cx="4774723" cy="47747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53734" y="3242014"/>
            <a:ext cx="4712335" cy="4699000"/>
          </a:xfrm>
          <a:custGeom>
            <a:avLst/>
            <a:gdLst/>
            <a:ahLst/>
            <a:cxnLst/>
            <a:rect l="l" t="t" r="r" b="b"/>
            <a:pathLst>
              <a:path w="4712334" h="4699000">
                <a:moveTo>
                  <a:pt x="2645552" y="4686300"/>
                </a:moveTo>
                <a:lnTo>
                  <a:pt x="2066125" y="4686300"/>
                </a:lnTo>
                <a:lnTo>
                  <a:pt x="2110554" y="4699000"/>
                </a:lnTo>
                <a:lnTo>
                  <a:pt x="2601123" y="4699000"/>
                </a:lnTo>
                <a:lnTo>
                  <a:pt x="2645552" y="4686300"/>
                </a:lnTo>
                <a:close/>
              </a:path>
              <a:path w="4712334" h="4699000">
                <a:moveTo>
                  <a:pt x="2734146" y="4673600"/>
                </a:moveTo>
                <a:lnTo>
                  <a:pt x="1977531" y="4673600"/>
                </a:lnTo>
                <a:lnTo>
                  <a:pt x="2021779" y="4686300"/>
                </a:lnTo>
                <a:lnTo>
                  <a:pt x="2689897" y="4686300"/>
                </a:lnTo>
                <a:lnTo>
                  <a:pt x="2734146" y="4673600"/>
                </a:lnTo>
                <a:close/>
              </a:path>
              <a:path w="4712334" h="4699000">
                <a:moveTo>
                  <a:pt x="2953485" y="4622800"/>
                </a:moveTo>
                <a:lnTo>
                  <a:pt x="1758191" y="4622800"/>
                </a:lnTo>
                <a:lnTo>
                  <a:pt x="1933392" y="4673600"/>
                </a:lnTo>
                <a:lnTo>
                  <a:pt x="2778285" y="4673600"/>
                </a:lnTo>
                <a:lnTo>
                  <a:pt x="2953485" y="4622800"/>
                </a:lnTo>
                <a:close/>
              </a:path>
              <a:path w="4712334" h="4699000">
                <a:moveTo>
                  <a:pt x="2996882" y="76200"/>
                </a:moveTo>
                <a:lnTo>
                  <a:pt x="1714794" y="76200"/>
                </a:lnTo>
                <a:lnTo>
                  <a:pt x="1671585" y="88900"/>
                </a:lnTo>
                <a:lnTo>
                  <a:pt x="1628575" y="114300"/>
                </a:lnTo>
                <a:lnTo>
                  <a:pt x="1458796" y="165100"/>
                </a:lnTo>
                <a:lnTo>
                  <a:pt x="1416980" y="190500"/>
                </a:lnTo>
                <a:lnTo>
                  <a:pt x="1375442" y="203200"/>
                </a:lnTo>
                <a:lnTo>
                  <a:pt x="1334194" y="228600"/>
                </a:lnTo>
                <a:lnTo>
                  <a:pt x="1293249" y="241300"/>
                </a:lnTo>
                <a:lnTo>
                  <a:pt x="1172365" y="317500"/>
                </a:lnTo>
                <a:lnTo>
                  <a:pt x="1132763" y="330200"/>
                </a:lnTo>
                <a:lnTo>
                  <a:pt x="1054675" y="381000"/>
                </a:lnTo>
                <a:lnTo>
                  <a:pt x="978162" y="431800"/>
                </a:lnTo>
                <a:lnTo>
                  <a:pt x="940528" y="469900"/>
                </a:lnTo>
                <a:lnTo>
                  <a:pt x="866570" y="520700"/>
                </a:lnTo>
                <a:lnTo>
                  <a:pt x="830272" y="558800"/>
                </a:lnTo>
                <a:lnTo>
                  <a:pt x="794445" y="584200"/>
                </a:lnTo>
                <a:lnTo>
                  <a:pt x="759103" y="622300"/>
                </a:lnTo>
                <a:lnTo>
                  <a:pt x="724257" y="647700"/>
                </a:lnTo>
                <a:lnTo>
                  <a:pt x="689920" y="685800"/>
                </a:lnTo>
                <a:lnTo>
                  <a:pt x="656266" y="723900"/>
                </a:lnTo>
                <a:lnTo>
                  <a:pt x="623452" y="749300"/>
                </a:lnTo>
                <a:lnTo>
                  <a:pt x="591481" y="787400"/>
                </a:lnTo>
                <a:lnTo>
                  <a:pt x="560350" y="825500"/>
                </a:lnTo>
                <a:lnTo>
                  <a:pt x="530061" y="863600"/>
                </a:lnTo>
                <a:lnTo>
                  <a:pt x="500613" y="901700"/>
                </a:lnTo>
                <a:lnTo>
                  <a:pt x="472006" y="939800"/>
                </a:lnTo>
                <a:lnTo>
                  <a:pt x="444241" y="977900"/>
                </a:lnTo>
                <a:lnTo>
                  <a:pt x="417318" y="1016000"/>
                </a:lnTo>
                <a:lnTo>
                  <a:pt x="391235" y="1054100"/>
                </a:lnTo>
                <a:lnTo>
                  <a:pt x="365994" y="1092200"/>
                </a:lnTo>
                <a:lnTo>
                  <a:pt x="341595" y="1130300"/>
                </a:lnTo>
                <a:lnTo>
                  <a:pt x="318036" y="1168400"/>
                </a:lnTo>
                <a:lnTo>
                  <a:pt x="295319" y="1206500"/>
                </a:lnTo>
                <a:lnTo>
                  <a:pt x="273444" y="1244600"/>
                </a:lnTo>
                <a:lnTo>
                  <a:pt x="252410" y="1282700"/>
                </a:lnTo>
                <a:lnTo>
                  <a:pt x="232217" y="1333500"/>
                </a:lnTo>
                <a:lnTo>
                  <a:pt x="212865" y="1371600"/>
                </a:lnTo>
                <a:lnTo>
                  <a:pt x="194355" y="1409700"/>
                </a:lnTo>
                <a:lnTo>
                  <a:pt x="176687" y="1447800"/>
                </a:lnTo>
                <a:lnTo>
                  <a:pt x="159859" y="1498600"/>
                </a:lnTo>
                <a:lnTo>
                  <a:pt x="143873" y="1536700"/>
                </a:lnTo>
                <a:lnTo>
                  <a:pt x="128729" y="1574800"/>
                </a:lnTo>
                <a:lnTo>
                  <a:pt x="114425" y="1625600"/>
                </a:lnTo>
                <a:lnTo>
                  <a:pt x="100964" y="1663700"/>
                </a:lnTo>
                <a:lnTo>
                  <a:pt x="88343" y="1714500"/>
                </a:lnTo>
                <a:lnTo>
                  <a:pt x="76564" y="1752600"/>
                </a:lnTo>
                <a:lnTo>
                  <a:pt x="65626" y="1790700"/>
                </a:lnTo>
                <a:lnTo>
                  <a:pt x="55530" y="1841500"/>
                </a:lnTo>
                <a:lnTo>
                  <a:pt x="46275" y="1879600"/>
                </a:lnTo>
                <a:lnTo>
                  <a:pt x="37861" y="1930400"/>
                </a:lnTo>
                <a:lnTo>
                  <a:pt x="30289" y="1968500"/>
                </a:lnTo>
                <a:lnTo>
                  <a:pt x="23558" y="2019300"/>
                </a:lnTo>
                <a:lnTo>
                  <a:pt x="17668" y="2057400"/>
                </a:lnTo>
                <a:lnTo>
                  <a:pt x="12620" y="2108200"/>
                </a:lnTo>
                <a:lnTo>
                  <a:pt x="8413" y="2146300"/>
                </a:lnTo>
                <a:lnTo>
                  <a:pt x="2524" y="2235200"/>
                </a:lnTo>
                <a:lnTo>
                  <a:pt x="841" y="2286000"/>
                </a:lnTo>
                <a:lnTo>
                  <a:pt x="0" y="2324100"/>
                </a:lnTo>
                <a:lnTo>
                  <a:pt x="0" y="2374900"/>
                </a:lnTo>
                <a:lnTo>
                  <a:pt x="841" y="2413000"/>
                </a:lnTo>
                <a:lnTo>
                  <a:pt x="2524" y="2463800"/>
                </a:lnTo>
                <a:lnTo>
                  <a:pt x="8413" y="2552700"/>
                </a:lnTo>
                <a:lnTo>
                  <a:pt x="12620" y="2590800"/>
                </a:lnTo>
                <a:lnTo>
                  <a:pt x="17668" y="2641600"/>
                </a:lnTo>
                <a:lnTo>
                  <a:pt x="23558" y="2679700"/>
                </a:lnTo>
                <a:lnTo>
                  <a:pt x="30289" y="2730500"/>
                </a:lnTo>
                <a:lnTo>
                  <a:pt x="37861" y="2768600"/>
                </a:lnTo>
                <a:lnTo>
                  <a:pt x="46275" y="2819400"/>
                </a:lnTo>
                <a:lnTo>
                  <a:pt x="55530" y="2857500"/>
                </a:lnTo>
                <a:lnTo>
                  <a:pt x="65626" y="2908300"/>
                </a:lnTo>
                <a:lnTo>
                  <a:pt x="76564" y="2946400"/>
                </a:lnTo>
                <a:lnTo>
                  <a:pt x="88343" y="2984500"/>
                </a:lnTo>
                <a:lnTo>
                  <a:pt x="100964" y="3035300"/>
                </a:lnTo>
                <a:lnTo>
                  <a:pt x="114425" y="3073400"/>
                </a:lnTo>
                <a:lnTo>
                  <a:pt x="128729" y="3124200"/>
                </a:lnTo>
                <a:lnTo>
                  <a:pt x="143873" y="3162300"/>
                </a:lnTo>
                <a:lnTo>
                  <a:pt x="159859" y="3200400"/>
                </a:lnTo>
                <a:lnTo>
                  <a:pt x="176687" y="3251200"/>
                </a:lnTo>
                <a:lnTo>
                  <a:pt x="194355" y="3289300"/>
                </a:lnTo>
                <a:lnTo>
                  <a:pt x="212865" y="3327400"/>
                </a:lnTo>
                <a:lnTo>
                  <a:pt x="232217" y="3365500"/>
                </a:lnTo>
                <a:lnTo>
                  <a:pt x="252410" y="3416300"/>
                </a:lnTo>
                <a:lnTo>
                  <a:pt x="273444" y="3454400"/>
                </a:lnTo>
                <a:lnTo>
                  <a:pt x="295319" y="3492500"/>
                </a:lnTo>
                <a:lnTo>
                  <a:pt x="318036" y="3530600"/>
                </a:lnTo>
                <a:lnTo>
                  <a:pt x="341595" y="3568700"/>
                </a:lnTo>
                <a:lnTo>
                  <a:pt x="365994" y="3606800"/>
                </a:lnTo>
                <a:lnTo>
                  <a:pt x="391235" y="3644900"/>
                </a:lnTo>
                <a:lnTo>
                  <a:pt x="417318" y="3683000"/>
                </a:lnTo>
                <a:lnTo>
                  <a:pt x="444241" y="3721100"/>
                </a:lnTo>
                <a:lnTo>
                  <a:pt x="472006" y="3759200"/>
                </a:lnTo>
                <a:lnTo>
                  <a:pt x="500613" y="3797300"/>
                </a:lnTo>
                <a:lnTo>
                  <a:pt x="530061" y="3835400"/>
                </a:lnTo>
                <a:lnTo>
                  <a:pt x="560350" y="3873500"/>
                </a:lnTo>
                <a:lnTo>
                  <a:pt x="591481" y="3911600"/>
                </a:lnTo>
                <a:lnTo>
                  <a:pt x="623452" y="3949700"/>
                </a:lnTo>
                <a:lnTo>
                  <a:pt x="656266" y="3975100"/>
                </a:lnTo>
                <a:lnTo>
                  <a:pt x="689920" y="4013200"/>
                </a:lnTo>
                <a:lnTo>
                  <a:pt x="724257" y="4051300"/>
                </a:lnTo>
                <a:lnTo>
                  <a:pt x="759103" y="4076700"/>
                </a:lnTo>
                <a:lnTo>
                  <a:pt x="794445" y="4114800"/>
                </a:lnTo>
                <a:lnTo>
                  <a:pt x="830272" y="4140200"/>
                </a:lnTo>
                <a:lnTo>
                  <a:pt x="866570" y="4178300"/>
                </a:lnTo>
                <a:lnTo>
                  <a:pt x="940528" y="4229100"/>
                </a:lnTo>
                <a:lnTo>
                  <a:pt x="978162" y="4267200"/>
                </a:lnTo>
                <a:lnTo>
                  <a:pt x="1016215" y="4292600"/>
                </a:lnTo>
                <a:lnTo>
                  <a:pt x="1132763" y="4368800"/>
                </a:lnTo>
                <a:lnTo>
                  <a:pt x="1172365" y="4381500"/>
                </a:lnTo>
                <a:lnTo>
                  <a:pt x="1293249" y="4457700"/>
                </a:lnTo>
                <a:lnTo>
                  <a:pt x="1334194" y="4470400"/>
                </a:lnTo>
                <a:lnTo>
                  <a:pt x="1375442" y="4495800"/>
                </a:lnTo>
                <a:lnTo>
                  <a:pt x="1416980" y="4508500"/>
                </a:lnTo>
                <a:lnTo>
                  <a:pt x="1458796" y="4533900"/>
                </a:lnTo>
                <a:lnTo>
                  <a:pt x="1628575" y="4584700"/>
                </a:lnTo>
                <a:lnTo>
                  <a:pt x="1671585" y="4610100"/>
                </a:lnTo>
                <a:lnTo>
                  <a:pt x="1714794" y="4622800"/>
                </a:lnTo>
                <a:lnTo>
                  <a:pt x="2996882" y="4622800"/>
                </a:lnTo>
                <a:lnTo>
                  <a:pt x="3040092" y="4610100"/>
                </a:lnTo>
                <a:lnTo>
                  <a:pt x="3083101" y="4584700"/>
                </a:lnTo>
                <a:lnTo>
                  <a:pt x="3252881" y="4533900"/>
                </a:lnTo>
                <a:lnTo>
                  <a:pt x="3294697" y="4508500"/>
                </a:lnTo>
                <a:lnTo>
                  <a:pt x="3336235" y="4495800"/>
                </a:lnTo>
                <a:lnTo>
                  <a:pt x="3377483" y="4470400"/>
                </a:lnTo>
                <a:lnTo>
                  <a:pt x="3418427" y="4457700"/>
                </a:lnTo>
                <a:lnTo>
                  <a:pt x="3539312" y="4381500"/>
                </a:lnTo>
                <a:lnTo>
                  <a:pt x="3578914" y="4368800"/>
                </a:lnTo>
                <a:lnTo>
                  <a:pt x="3695462" y="4292600"/>
                </a:lnTo>
                <a:lnTo>
                  <a:pt x="3733515" y="4267200"/>
                </a:lnTo>
                <a:lnTo>
                  <a:pt x="3771149" y="4229100"/>
                </a:lnTo>
                <a:lnTo>
                  <a:pt x="3845106" y="4178300"/>
                </a:lnTo>
                <a:lnTo>
                  <a:pt x="3881404" y="4140200"/>
                </a:lnTo>
                <a:lnTo>
                  <a:pt x="3917231" y="4114800"/>
                </a:lnTo>
                <a:lnTo>
                  <a:pt x="3952574" y="4076700"/>
                </a:lnTo>
                <a:lnTo>
                  <a:pt x="3987420" y="4051300"/>
                </a:lnTo>
                <a:lnTo>
                  <a:pt x="4021756" y="4013200"/>
                </a:lnTo>
                <a:lnTo>
                  <a:pt x="4055412" y="3975100"/>
                </a:lnTo>
                <a:lnTo>
                  <a:pt x="4088227" y="3949700"/>
                </a:lnTo>
                <a:lnTo>
                  <a:pt x="4120201" y="3911600"/>
                </a:lnTo>
                <a:lnTo>
                  <a:pt x="4151333" y="3873500"/>
                </a:lnTo>
                <a:lnTo>
                  <a:pt x="4181623" y="3835400"/>
                </a:lnTo>
                <a:lnTo>
                  <a:pt x="4211072" y="3797300"/>
                </a:lnTo>
                <a:lnTo>
                  <a:pt x="4239680" y="3759200"/>
                </a:lnTo>
                <a:lnTo>
                  <a:pt x="4267447" y="3721100"/>
                </a:lnTo>
                <a:lnTo>
                  <a:pt x="4294371" y="3683000"/>
                </a:lnTo>
                <a:lnTo>
                  <a:pt x="4320455" y="3644900"/>
                </a:lnTo>
                <a:lnTo>
                  <a:pt x="4345697" y="3606800"/>
                </a:lnTo>
                <a:lnTo>
                  <a:pt x="4370098" y="3568700"/>
                </a:lnTo>
                <a:lnTo>
                  <a:pt x="4393657" y="3530600"/>
                </a:lnTo>
                <a:lnTo>
                  <a:pt x="4416375" y="3492500"/>
                </a:lnTo>
                <a:lnTo>
                  <a:pt x="4438252" y="3454400"/>
                </a:lnTo>
                <a:lnTo>
                  <a:pt x="4459287" y="3416300"/>
                </a:lnTo>
                <a:lnTo>
                  <a:pt x="4479481" y="3365500"/>
                </a:lnTo>
                <a:lnTo>
                  <a:pt x="4498833" y="3327400"/>
                </a:lnTo>
                <a:lnTo>
                  <a:pt x="4517344" y="3289300"/>
                </a:lnTo>
                <a:lnTo>
                  <a:pt x="4535013" y="3251200"/>
                </a:lnTo>
                <a:lnTo>
                  <a:pt x="4551842" y="3200400"/>
                </a:lnTo>
                <a:lnTo>
                  <a:pt x="4567828" y="3162300"/>
                </a:lnTo>
                <a:lnTo>
                  <a:pt x="4582973" y="3124200"/>
                </a:lnTo>
                <a:lnTo>
                  <a:pt x="4597277" y="3073400"/>
                </a:lnTo>
                <a:lnTo>
                  <a:pt x="4610740" y="3035300"/>
                </a:lnTo>
                <a:lnTo>
                  <a:pt x="4623361" y="2984500"/>
                </a:lnTo>
                <a:lnTo>
                  <a:pt x="4635141" y="2946400"/>
                </a:lnTo>
                <a:lnTo>
                  <a:pt x="4646079" y="2908300"/>
                </a:lnTo>
                <a:lnTo>
                  <a:pt x="4656176" y="2857500"/>
                </a:lnTo>
                <a:lnTo>
                  <a:pt x="4665431" y="2819400"/>
                </a:lnTo>
                <a:lnTo>
                  <a:pt x="4673845" y="2768600"/>
                </a:lnTo>
                <a:lnTo>
                  <a:pt x="4681418" y="2730500"/>
                </a:lnTo>
                <a:lnTo>
                  <a:pt x="4688149" y="2679700"/>
                </a:lnTo>
                <a:lnTo>
                  <a:pt x="4694039" y="2641600"/>
                </a:lnTo>
                <a:lnTo>
                  <a:pt x="4699087" y="2590800"/>
                </a:lnTo>
                <a:lnTo>
                  <a:pt x="4703294" y="2552700"/>
                </a:lnTo>
                <a:lnTo>
                  <a:pt x="4709184" y="2463800"/>
                </a:lnTo>
                <a:lnTo>
                  <a:pt x="4710867" y="2413000"/>
                </a:lnTo>
                <a:lnTo>
                  <a:pt x="4711709" y="2374900"/>
                </a:lnTo>
                <a:lnTo>
                  <a:pt x="4711709" y="2324100"/>
                </a:lnTo>
                <a:lnTo>
                  <a:pt x="4710867" y="2286000"/>
                </a:lnTo>
                <a:lnTo>
                  <a:pt x="4709184" y="2235200"/>
                </a:lnTo>
                <a:lnTo>
                  <a:pt x="4703294" y="2146300"/>
                </a:lnTo>
                <a:lnTo>
                  <a:pt x="4699087" y="2108200"/>
                </a:lnTo>
                <a:lnTo>
                  <a:pt x="4694039" y="2057400"/>
                </a:lnTo>
                <a:lnTo>
                  <a:pt x="4688149" y="2019300"/>
                </a:lnTo>
                <a:lnTo>
                  <a:pt x="4681418" y="1968500"/>
                </a:lnTo>
                <a:lnTo>
                  <a:pt x="4673845" y="1930400"/>
                </a:lnTo>
                <a:lnTo>
                  <a:pt x="4665431" y="1879600"/>
                </a:lnTo>
                <a:lnTo>
                  <a:pt x="4656176" y="1841500"/>
                </a:lnTo>
                <a:lnTo>
                  <a:pt x="4646079" y="1790700"/>
                </a:lnTo>
                <a:lnTo>
                  <a:pt x="4635141" y="1752600"/>
                </a:lnTo>
                <a:lnTo>
                  <a:pt x="4623361" y="1714500"/>
                </a:lnTo>
                <a:lnTo>
                  <a:pt x="4610740" y="1663700"/>
                </a:lnTo>
                <a:lnTo>
                  <a:pt x="4597277" y="1625600"/>
                </a:lnTo>
                <a:lnTo>
                  <a:pt x="4582973" y="1574800"/>
                </a:lnTo>
                <a:lnTo>
                  <a:pt x="4567828" y="1536700"/>
                </a:lnTo>
                <a:lnTo>
                  <a:pt x="4551842" y="1498600"/>
                </a:lnTo>
                <a:lnTo>
                  <a:pt x="4535013" y="1447800"/>
                </a:lnTo>
                <a:lnTo>
                  <a:pt x="4517344" y="1409700"/>
                </a:lnTo>
                <a:lnTo>
                  <a:pt x="4498833" y="1371600"/>
                </a:lnTo>
                <a:lnTo>
                  <a:pt x="4479481" y="1333500"/>
                </a:lnTo>
                <a:lnTo>
                  <a:pt x="4459287" y="1282700"/>
                </a:lnTo>
                <a:lnTo>
                  <a:pt x="4438252" y="1244600"/>
                </a:lnTo>
                <a:lnTo>
                  <a:pt x="4416375" y="1206500"/>
                </a:lnTo>
                <a:lnTo>
                  <a:pt x="4393657" y="1168400"/>
                </a:lnTo>
                <a:lnTo>
                  <a:pt x="4370098" y="1130300"/>
                </a:lnTo>
                <a:lnTo>
                  <a:pt x="4345697" y="1092200"/>
                </a:lnTo>
                <a:lnTo>
                  <a:pt x="4320455" y="1054100"/>
                </a:lnTo>
                <a:lnTo>
                  <a:pt x="4294371" y="1016000"/>
                </a:lnTo>
                <a:lnTo>
                  <a:pt x="4267447" y="977900"/>
                </a:lnTo>
                <a:lnTo>
                  <a:pt x="4239680" y="939800"/>
                </a:lnTo>
                <a:lnTo>
                  <a:pt x="4211072" y="901700"/>
                </a:lnTo>
                <a:lnTo>
                  <a:pt x="4181623" y="863600"/>
                </a:lnTo>
                <a:lnTo>
                  <a:pt x="4151333" y="825500"/>
                </a:lnTo>
                <a:lnTo>
                  <a:pt x="4120201" y="787400"/>
                </a:lnTo>
                <a:lnTo>
                  <a:pt x="4088227" y="749300"/>
                </a:lnTo>
                <a:lnTo>
                  <a:pt x="4055412" y="723900"/>
                </a:lnTo>
                <a:lnTo>
                  <a:pt x="4021756" y="685800"/>
                </a:lnTo>
                <a:lnTo>
                  <a:pt x="3987420" y="647700"/>
                </a:lnTo>
                <a:lnTo>
                  <a:pt x="3952574" y="622300"/>
                </a:lnTo>
                <a:lnTo>
                  <a:pt x="3917231" y="584200"/>
                </a:lnTo>
                <a:lnTo>
                  <a:pt x="3881404" y="558800"/>
                </a:lnTo>
                <a:lnTo>
                  <a:pt x="3845106" y="520700"/>
                </a:lnTo>
                <a:lnTo>
                  <a:pt x="3771149" y="469900"/>
                </a:lnTo>
                <a:lnTo>
                  <a:pt x="3733515" y="431800"/>
                </a:lnTo>
                <a:lnTo>
                  <a:pt x="3657002" y="381000"/>
                </a:lnTo>
                <a:lnTo>
                  <a:pt x="3578914" y="330200"/>
                </a:lnTo>
                <a:lnTo>
                  <a:pt x="3539312" y="317500"/>
                </a:lnTo>
                <a:lnTo>
                  <a:pt x="3418427" y="241300"/>
                </a:lnTo>
                <a:lnTo>
                  <a:pt x="3377483" y="228600"/>
                </a:lnTo>
                <a:lnTo>
                  <a:pt x="3336235" y="203200"/>
                </a:lnTo>
                <a:lnTo>
                  <a:pt x="3294697" y="190500"/>
                </a:lnTo>
                <a:lnTo>
                  <a:pt x="3252881" y="165100"/>
                </a:lnTo>
                <a:lnTo>
                  <a:pt x="3083101" y="114300"/>
                </a:lnTo>
                <a:lnTo>
                  <a:pt x="3040092" y="88900"/>
                </a:lnTo>
                <a:lnTo>
                  <a:pt x="2996882" y="76200"/>
                </a:lnTo>
                <a:close/>
              </a:path>
              <a:path w="4712334" h="4699000">
                <a:moveTo>
                  <a:pt x="2778285" y="25400"/>
                </a:moveTo>
                <a:lnTo>
                  <a:pt x="1933392" y="25400"/>
                </a:lnTo>
                <a:lnTo>
                  <a:pt x="1758191" y="76200"/>
                </a:lnTo>
                <a:lnTo>
                  <a:pt x="2953485" y="76200"/>
                </a:lnTo>
                <a:lnTo>
                  <a:pt x="2778285" y="25400"/>
                </a:lnTo>
                <a:close/>
              </a:path>
              <a:path w="4712334" h="4699000">
                <a:moveTo>
                  <a:pt x="2689897" y="12700"/>
                </a:moveTo>
                <a:lnTo>
                  <a:pt x="2021779" y="12700"/>
                </a:lnTo>
                <a:lnTo>
                  <a:pt x="1977531" y="25400"/>
                </a:lnTo>
                <a:lnTo>
                  <a:pt x="2734146" y="25400"/>
                </a:lnTo>
                <a:lnTo>
                  <a:pt x="2689897" y="12700"/>
                </a:lnTo>
                <a:close/>
              </a:path>
              <a:path w="4712334" h="4699000">
                <a:moveTo>
                  <a:pt x="2601123" y="0"/>
                </a:moveTo>
                <a:lnTo>
                  <a:pt x="2110554" y="0"/>
                </a:lnTo>
                <a:lnTo>
                  <a:pt x="2066125" y="12700"/>
                </a:lnTo>
                <a:lnTo>
                  <a:pt x="2645552" y="12700"/>
                </a:lnTo>
                <a:lnTo>
                  <a:pt x="2601123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92843" y="4004066"/>
            <a:ext cx="3204090" cy="32040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24308" y="4014534"/>
            <a:ext cx="3141345" cy="3141345"/>
          </a:xfrm>
          <a:custGeom>
            <a:avLst/>
            <a:gdLst/>
            <a:ahLst/>
            <a:cxnLst/>
            <a:rect l="l" t="t" r="r" b="b"/>
            <a:pathLst>
              <a:path w="3141344" h="3141345">
                <a:moveTo>
                  <a:pt x="1570593" y="0"/>
                </a:moveTo>
                <a:lnTo>
                  <a:pt x="1525935" y="631"/>
                </a:lnTo>
                <a:lnTo>
                  <a:pt x="1481307" y="2524"/>
                </a:lnTo>
                <a:lnTo>
                  <a:pt x="1436736" y="5679"/>
                </a:lnTo>
                <a:lnTo>
                  <a:pt x="1392253" y="10096"/>
                </a:lnTo>
                <a:lnTo>
                  <a:pt x="1347886" y="15776"/>
                </a:lnTo>
                <a:lnTo>
                  <a:pt x="1303665" y="22717"/>
                </a:lnTo>
                <a:lnTo>
                  <a:pt x="1259618" y="30921"/>
                </a:lnTo>
                <a:lnTo>
                  <a:pt x="1215774" y="40386"/>
                </a:lnTo>
                <a:lnTo>
                  <a:pt x="1172163" y="51114"/>
                </a:lnTo>
                <a:lnTo>
                  <a:pt x="1128813" y="63104"/>
                </a:lnTo>
                <a:lnTo>
                  <a:pt x="1085754" y="76356"/>
                </a:lnTo>
                <a:lnTo>
                  <a:pt x="1043015" y="90870"/>
                </a:lnTo>
                <a:lnTo>
                  <a:pt x="1000624" y="106646"/>
                </a:lnTo>
                <a:lnTo>
                  <a:pt x="958611" y="123684"/>
                </a:lnTo>
                <a:lnTo>
                  <a:pt x="917005" y="141984"/>
                </a:lnTo>
                <a:lnTo>
                  <a:pt x="875835" y="161547"/>
                </a:lnTo>
                <a:lnTo>
                  <a:pt x="835130" y="182371"/>
                </a:lnTo>
                <a:lnTo>
                  <a:pt x="794919" y="204457"/>
                </a:lnTo>
                <a:lnTo>
                  <a:pt x="755230" y="227806"/>
                </a:lnTo>
                <a:lnTo>
                  <a:pt x="716094" y="252417"/>
                </a:lnTo>
                <a:lnTo>
                  <a:pt x="677539" y="278290"/>
                </a:lnTo>
                <a:lnTo>
                  <a:pt x="639594" y="305424"/>
                </a:lnTo>
                <a:lnTo>
                  <a:pt x="602288" y="333821"/>
                </a:lnTo>
                <a:lnTo>
                  <a:pt x="565650" y="363480"/>
                </a:lnTo>
                <a:lnTo>
                  <a:pt x="529710" y="394402"/>
                </a:lnTo>
                <a:lnTo>
                  <a:pt x="494496" y="426585"/>
                </a:lnTo>
                <a:lnTo>
                  <a:pt x="460038" y="460030"/>
                </a:lnTo>
                <a:lnTo>
                  <a:pt x="426592" y="494494"/>
                </a:lnTo>
                <a:lnTo>
                  <a:pt x="394408" y="529712"/>
                </a:lnTo>
                <a:lnTo>
                  <a:pt x="363487" y="565657"/>
                </a:lnTo>
                <a:lnTo>
                  <a:pt x="333827" y="602299"/>
                </a:lnTo>
                <a:lnTo>
                  <a:pt x="305430" y="639608"/>
                </a:lnTo>
                <a:lnTo>
                  <a:pt x="278294" y="677557"/>
                </a:lnTo>
                <a:lnTo>
                  <a:pt x="252421" y="716115"/>
                </a:lnTo>
                <a:lnTo>
                  <a:pt x="227810" y="755255"/>
                </a:lnTo>
                <a:lnTo>
                  <a:pt x="204461" y="794946"/>
                </a:lnTo>
                <a:lnTo>
                  <a:pt x="182374" y="835160"/>
                </a:lnTo>
                <a:lnTo>
                  <a:pt x="161549" y="875867"/>
                </a:lnTo>
                <a:lnTo>
                  <a:pt x="141987" y="917039"/>
                </a:lnTo>
                <a:lnTo>
                  <a:pt x="123686" y="958647"/>
                </a:lnTo>
                <a:lnTo>
                  <a:pt x="106648" y="1000662"/>
                </a:lnTo>
                <a:lnTo>
                  <a:pt x="90871" y="1043054"/>
                </a:lnTo>
                <a:lnTo>
                  <a:pt x="76357" y="1085794"/>
                </a:lnTo>
                <a:lnTo>
                  <a:pt x="63105" y="1128854"/>
                </a:lnTo>
                <a:lnTo>
                  <a:pt x="51115" y="1172205"/>
                </a:lnTo>
                <a:lnTo>
                  <a:pt x="40387" y="1215816"/>
                </a:lnTo>
                <a:lnTo>
                  <a:pt x="30921" y="1259660"/>
                </a:lnTo>
                <a:lnTo>
                  <a:pt x="22717" y="1303708"/>
                </a:lnTo>
                <a:lnTo>
                  <a:pt x="15776" y="1347929"/>
                </a:lnTo>
                <a:lnTo>
                  <a:pt x="10096" y="1392296"/>
                </a:lnTo>
                <a:lnTo>
                  <a:pt x="5679" y="1436779"/>
                </a:lnTo>
                <a:lnTo>
                  <a:pt x="2524" y="1481349"/>
                </a:lnTo>
                <a:lnTo>
                  <a:pt x="631" y="1525978"/>
                </a:lnTo>
                <a:lnTo>
                  <a:pt x="0" y="1570635"/>
                </a:lnTo>
                <a:lnTo>
                  <a:pt x="631" y="1615292"/>
                </a:lnTo>
                <a:lnTo>
                  <a:pt x="2524" y="1659920"/>
                </a:lnTo>
                <a:lnTo>
                  <a:pt x="5679" y="1704491"/>
                </a:lnTo>
                <a:lnTo>
                  <a:pt x="10096" y="1748974"/>
                </a:lnTo>
                <a:lnTo>
                  <a:pt x="15776" y="1793340"/>
                </a:lnTo>
                <a:lnTo>
                  <a:pt x="22717" y="1837562"/>
                </a:lnTo>
                <a:lnTo>
                  <a:pt x="30921" y="1881609"/>
                </a:lnTo>
                <a:lnTo>
                  <a:pt x="40387" y="1925454"/>
                </a:lnTo>
                <a:lnTo>
                  <a:pt x="51115" y="1969065"/>
                </a:lnTo>
                <a:lnTo>
                  <a:pt x="63105" y="2012416"/>
                </a:lnTo>
                <a:lnTo>
                  <a:pt x="76357" y="2055476"/>
                </a:lnTo>
                <a:lnTo>
                  <a:pt x="90871" y="2098216"/>
                </a:lnTo>
                <a:lnTo>
                  <a:pt x="106648" y="2140608"/>
                </a:lnTo>
                <a:lnTo>
                  <a:pt x="123686" y="2182623"/>
                </a:lnTo>
                <a:lnTo>
                  <a:pt x="141987" y="2224230"/>
                </a:lnTo>
                <a:lnTo>
                  <a:pt x="161549" y="2265403"/>
                </a:lnTo>
                <a:lnTo>
                  <a:pt x="182374" y="2306110"/>
                </a:lnTo>
                <a:lnTo>
                  <a:pt x="204461" y="2346324"/>
                </a:lnTo>
                <a:lnTo>
                  <a:pt x="227810" y="2386015"/>
                </a:lnTo>
                <a:lnTo>
                  <a:pt x="252421" y="2425155"/>
                </a:lnTo>
                <a:lnTo>
                  <a:pt x="278294" y="2463713"/>
                </a:lnTo>
                <a:lnTo>
                  <a:pt x="305430" y="2501662"/>
                </a:lnTo>
                <a:lnTo>
                  <a:pt x="333827" y="2538971"/>
                </a:lnTo>
                <a:lnTo>
                  <a:pt x="363487" y="2575613"/>
                </a:lnTo>
                <a:lnTo>
                  <a:pt x="394408" y="2611558"/>
                </a:lnTo>
                <a:lnTo>
                  <a:pt x="426592" y="2646776"/>
                </a:lnTo>
                <a:lnTo>
                  <a:pt x="460038" y="2681240"/>
                </a:lnTo>
                <a:lnTo>
                  <a:pt x="494496" y="2714685"/>
                </a:lnTo>
                <a:lnTo>
                  <a:pt x="529710" y="2746868"/>
                </a:lnTo>
                <a:lnTo>
                  <a:pt x="565650" y="2777789"/>
                </a:lnTo>
                <a:lnTo>
                  <a:pt x="602288" y="2807448"/>
                </a:lnTo>
                <a:lnTo>
                  <a:pt x="639594" y="2835845"/>
                </a:lnTo>
                <a:lnTo>
                  <a:pt x="677539" y="2862980"/>
                </a:lnTo>
                <a:lnTo>
                  <a:pt x="716094" y="2888853"/>
                </a:lnTo>
                <a:lnTo>
                  <a:pt x="755230" y="2913464"/>
                </a:lnTo>
                <a:lnTo>
                  <a:pt x="794919" y="2936812"/>
                </a:lnTo>
                <a:lnTo>
                  <a:pt x="835130" y="2958899"/>
                </a:lnTo>
                <a:lnTo>
                  <a:pt x="875835" y="2979723"/>
                </a:lnTo>
                <a:lnTo>
                  <a:pt x="917005" y="2999286"/>
                </a:lnTo>
                <a:lnTo>
                  <a:pt x="958611" y="3017586"/>
                </a:lnTo>
                <a:lnTo>
                  <a:pt x="1000624" y="3034624"/>
                </a:lnTo>
                <a:lnTo>
                  <a:pt x="1043015" y="3050400"/>
                </a:lnTo>
                <a:lnTo>
                  <a:pt x="1085754" y="3064914"/>
                </a:lnTo>
                <a:lnTo>
                  <a:pt x="1128813" y="3078166"/>
                </a:lnTo>
                <a:lnTo>
                  <a:pt x="1172163" y="3090156"/>
                </a:lnTo>
                <a:lnTo>
                  <a:pt x="1215774" y="3100884"/>
                </a:lnTo>
                <a:lnTo>
                  <a:pt x="1259618" y="3110349"/>
                </a:lnTo>
                <a:lnTo>
                  <a:pt x="1303665" y="3118553"/>
                </a:lnTo>
                <a:lnTo>
                  <a:pt x="1347886" y="3125494"/>
                </a:lnTo>
                <a:lnTo>
                  <a:pt x="1392253" y="3131174"/>
                </a:lnTo>
                <a:lnTo>
                  <a:pt x="1436736" y="3135591"/>
                </a:lnTo>
                <a:lnTo>
                  <a:pt x="1481307" y="3138746"/>
                </a:lnTo>
                <a:lnTo>
                  <a:pt x="1525935" y="3140639"/>
                </a:lnTo>
                <a:lnTo>
                  <a:pt x="1570593" y="3141270"/>
                </a:lnTo>
                <a:lnTo>
                  <a:pt x="1615251" y="3140639"/>
                </a:lnTo>
                <a:lnTo>
                  <a:pt x="1659880" y="3138746"/>
                </a:lnTo>
                <a:lnTo>
                  <a:pt x="1704451" y="3135591"/>
                </a:lnTo>
                <a:lnTo>
                  <a:pt x="1748935" y="3131174"/>
                </a:lnTo>
                <a:lnTo>
                  <a:pt x="1793303" y="3125494"/>
                </a:lnTo>
                <a:lnTo>
                  <a:pt x="1837525" y="3118553"/>
                </a:lnTo>
                <a:lnTo>
                  <a:pt x="1881574" y="3110349"/>
                </a:lnTo>
                <a:lnTo>
                  <a:pt x="1925419" y="3100884"/>
                </a:lnTo>
                <a:lnTo>
                  <a:pt x="1969032" y="3090156"/>
                </a:lnTo>
                <a:lnTo>
                  <a:pt x="2012384" y="3078166"/>
                </a:lnTo>
                <a:lnTo>
                  <a:pt x="2055445" y="3064914"/>
                </a:lnTo>
                <a:lnTo>
                  <a:pt x="2098187" y="3050400"/>
                </a:lnTo>
                <a:lnTo>
                  <a:pt x="2140580" y="3034624"/>
                </a:lnTo>
                <a:lnTo>
                  <a:pt x="2182596" y="3017586"/>
                </a:lnTo>
                <a:lnTo>
                  <a:pt x="2224205" y="2999286"/>
                </a:lnTo>
                <a:lnTo>
                  <a:pt x="2265378" y="2979723"/>
                </a:lnTo>
                <a:lnTo>
                  <a:pt x="2306087" y="2958899"/>
                </a:lnTo>
                <a:lnTo>
                  <a:pt x="2346302" y="2936812"/>
                </a:lnTo>
                <a:lnTo>
                  <a:pt x="2385995" y="2913464"/>
                </a:lnTo>
                <a:lnTo>
                  <a:pt x="2425135" y="2888853"/>
                </a:lnTo>
                <a:lnTo>
                  <a:pt x="2463695" y="2862980"/>
                </a:lnTo>
                <a:lnTo>
                  <a:pt x="2501644" y="2835845"/>
                </a:lnTo>
                <a:lnTo>
                  <a:pt x="2538955" y="2807448"/>
                </a:lnTo>
                <a:lnTo>
                  <a:pt x="2575598" y="2777789"/>
                </a:lnTo>
                <a:lnTo>
                  <a:pt x="2611543" y="2746868"/>
                </a:lnTo>
                <a:lnTo>
                  <a:pt x="2646763" y="2714685"/>
                </a:lnTo>
                <a:lnTo>
                  <a:pt x="2681227" y="2681240"/>
                </a:lnTo>
                <a:lnTo>
                  <a:pt x="2714673" y="2646776"/>
                </a:lnTo>
                <a:lnTo>
                  <a:pt x="2746856" y="2611558"/>
                </a:lnTo>
                <a:lnTo>
                  <a:pt x="2777778" y="2575613"/>
                </a:lnTo>
                <a:lnTo>
                  <a:pt x="2807438" y="2538971"/>
                </a:lnTo>
                <a:lnTo>
                  <a:pt x="2835835" y="2501662"/>
                </a:lnTo>
                <a:lnTo>
                  <a:pt x="2862970" y="2463713"/>
                </a:lnTo>
                <a:lnTo>
                  <a:pt x="2888844" y="2425155"/>
                </a:lnTo>
                <a:lnTo>
                  <a:pt x="2913455" y="2386015"/>
                </a:lnTo>
                <a:lnTo>
                  <a:pt x="2936804" y="2346324"/>
                </a:lnTo>
                <a:lnTo>
                  <a:pt x="2958891" y="2306110"/>
                </a:lnTo>
                <a:lnTo>
                  <a:pt x="2979715" y="2265403"/>
                </a:lnTo>
                <a:lnTo>
                  <a:pt x="2999278" y="2224230"/>
                </a:lnTo>
                <a:lnTo>
                  <a:pt x="3017579" y="2182623"/>
                </a:lnTo>
                <a:lnTo>
                  <a:pt x="3034617" y="2140608"/>
                </a:lnTo>
                <a:lnTo>
                  <a:pt x="3050393" y="2098216"/>
                </a:lnTo>
                <a:lnTo>
                  <a:pt x="3064908" y="2055476"/>
                </a:lnTo>
                <a:lnTo>
                  <a:pt x="3078160" y="2012416"/>
                </a:lnTo>
                <a:lnTo>
                  <a:pt x="3090150" y="1969065"/>
                </a:lnTo>
                <a:lnTo>
                  <a:pt x="3100878" y="1925454"/>
                </a:lnTo>
                <a:lnTo>
                  <a:pt x="3110343" y="1881609"/>
                </a:lnTo>
                <a:lnTo>
                  <a:pt x="3118547" y="1837562"/>
                </a:lnTo>
                <a:lnTo>
                  <a:pt x="3125489" y="1793340"/>
                </a:lnTo>
                <a:lnTo>
                  <a:pt x="3131168" y="1748974"/>
                </a:lnTo>
                <a:lnTo>
                  <a:pt x="3135586" y="1704491"/>
                </a:lnTo>
                <a:lnTo>
                  <a:pt x="3138741" y="1659920"/>
                </a:lnTo>
                <a:lnTo>
                  <a:pt x="3140634" y="1615292"/>
                </a:lnTo>
                <a:lnTo>
                  <a:pt x="3141265" y="1570635"/>
                </a:lnTo>
                <a:lnTo>
                  <a:pt x="3140634" y="1525978"/>
                </a:lnTo>
                <a:lnTo>
                  <a:pt x="3138741" y="1481349"/>
                </a:lnTo>
                <a:lnTo>
                  <a:pt x="3135586" y="1436779"/>
                </a:lnTo>
                <a:lnTo>
                  <a:pt x="3131168" y="1392296"/>
                </a:lnTo>
                <a:lnTo>
                  <a:pt x="3125489" y="1347929"/>
                </a:lnTo>
                <a:lnTo>
                  <a:pt x="3118547" y="1303708"/>
                </a:lnTo>
                <a:lnTo>
                  <a:pt x="3110343" y="1259660"/>
                </a:lnTo>
                <a:lnTo>
                  <a:pt x="3100878" y="1215816"/>
                </a:lnTo>
                <a:lnTo>
                  <a:pt x="3090150" y="1172205"/>
                </a:lnTo>
                <a:lnTo>
                  <a:pt x="3078160" y="1128854"/>
                </a:lnTo>
                <a:lnTo>
                  <a:pt x="3064908" y="1085794"/>
                </a:lnTo>
                <a:lnTo>
                  <a:pt x="3050393" y="1043054"/>
                </a:lnTo>
                <a:lnTo>
                  <a:pt x="3034617" y="1000662"/>
                </a:lnTo>
                <a:lnTo>
                  <a:pt x="3017579" y="958647"/>
                </a:lnTo>
                <a:lnTo>
                  <a:pt x="2999278" y="917039"/>
                </a:lnTo>
                <a:lnTo>
                  <a:pt x="2979715" y="875867"/>
                </a:lnTo>
                <a:lnTo>
                  <a:pt x="2958891" y="835160"/>
                </a:lnTo>
                <a:lnTo>
                  <a:pt x="2936804" y="794946"/>
                </a:lnTo>
                <a:lnTo>
                  <a:pt x="2913455" y="755255"/>
                </a:lnTo>
                <a:lnTo>
                  <a:pt x="2888844" y="716115"/>
                </a:lnTo>
                <a:lnTo>
                  <a:pt x="2862970" y="677557"/>
                </a:lnTo>
                <a:lnTo>
                  <a:pt x="2835835" y="639608"/>
                </a:lnTo>
                <a:lnTo>
                  <a:pt x="2807438" y="602299"/>
                </a:lnTo>
                <a:lnTo>
                  <a:pt x="2777778" y="565657"/>
                </a:lnTo>
                <a:lnTo>
                  <a:pt x="2746856" y="529712"/>
                </a:lnTo>
                <a:lnTo>
                  <a:pt x="2714673" y="494494"/>
                </a:lnTo>
                <a:lnTo>
                  <a:pt x="2681227" y="460030"/>
                </a:lnTo>
                <a:lnTo>
                  <a:pt x="2646763" y="426585"/>
                </a:lnTo>
                <a:lnTo>
                  <a:pt x="2611543" y="394402"/>
                </a:lnTo>
                <a:lnTo>
                  <a:pt x="2575598" y="363480"/>
                </a:lnTo>
                <a:lnTo>
                  <a:pt x="2538955" y="333821"/>
                </a:lnTo>
                <a:lnTo>
                  <a:pt x="2501644" y="305424"/>
                </a:lnTo>
                <a:lnTo>
                  <a:pt x="2463695" y="278290"/>
                </a:lnTo>
                <a:lnTo>
                  <a:pt x="2425135" y="252417"/>
                </a:lnTo>
                <a:lnTo>
                  <a:pt x="2385995" y="227806"/>
                </a:lnTo>
                <a:lnTo>
                  <a:pt x="2346302" y="204457"/>
                </a:lnTo>
                <a:lnTo>
                  <a:pt x="2306087" y="182371"/>
                </a:lnTo>
                <a:lnTo>
                  <a:pt x="2265378" y="161547"/>
                </a:lnTo>
                <a:lnTo>
                  <a:pt x="2224205" y="141984"/>
                </a:lnTo>
                <a:lnTo>
                  <a:pt x="2182596" y="123684"/>
                </a:lnTo>
                <a:lnTo>
                  <a:pt x="2140580" y="106646"/>
                </a:lnTo>
                <a:lnTo>
                  <a:pt x="2098187" y="90870"/>
                </a:lnTo>
                <a:lnTo>
                  <a:pt x="2055445" y="76356"/>
                </a:lnTo>
                <a:lnTo>
                  <a:pt x="2012384" y="63104"/>
                </a:lnTo>
                <a:lnTo>
                  <a:pt x="1969032" y="51114"/>
                </a:lnTo>
                <a:lnTo>
                  <a:pt x="1925419" y="40386"/>
                </a:lnTo>
                <a:lnTo>
                  <a:pt x="1881574" y="30921"/>
                </a:lnTo>
                <a:lnTo>
                  <a:pt x="1837525" y="22717"/>
                </a:lnTo>
                <a:lnTo>
                  <a:pt x="1793303" y="15776"/>
                </a:lnTo>
                <a:lnTo>
                  <a:pt x="1748935" y="10096"/>
                </a:lnTo>
                <a:lnTo>
                  <a:pt x="1704451" y="5679"/>
                </a:lnTo>
                <a:lnTo>
                  <a:pt x="1659880" y="2524"/>
                </a:lnTo>
                <a:lnTo>
                  <a:pt x="1615251" y="631"/>
                </a:lnTo>
                <a:lnTo>
                  <a:pt x="1570593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063477" y="4822198"/>
            <a:ext cx="1633458" cy="1633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95231" y="4832987"/>
            <a:ext cx="1570355" cy="1570355"/>
          </a:xfrm>
          <a:custGeom>
            <a:avLst/>
            <a:gdLst/>
            <a:ahLst/>
            <a:cxnLst/>
            <a:rect l="l" t="t" r="r" b="b"/>
            <a:pathLst>
              <a:path w="1570355" h="1570354">
                <a:moveTo>
                  <a:pt x="807342" y="0"/>
                </a:moveTo>
                <a:lnTo>
                  <a:pt x="762685" y="0"/>
                </a:lnTo>
                <a:lnTo>
                  <a:pt x="718086" y="2524"/>
                </a:lnTo>
                <a:lnTo>
                  <a:pt x="673662" y="7572"/>
                </a:lnTo>
                <a:lnTo>
                  <a:pt x="629527" y="15144"/>
                </a:lnTo>
                <a:lnTo>
                  <a:pt x="585799" y="25241"/>
                </a:lnTo>
                <a:lnTo>
                  <a:pt x="542593" y="37861"/>
                </a:lnTo>
                <a:lnTo>
                  <a:pt x="500026" y="53006"/>
                </a:lnTo>
                <a:lnTo>
                  <a:pt x="458213" y="70675"/>
                </a:lnTo>
                <a:lnTo>
                  <a:pt x="417273" y="90868"/>
                </a:lnTo>
                <a:lnTo>
                  <a:pt x="377319" y="113585"/>
                </a:lnTo>
                <a:lnTo>
                  <a:pt x="338469" y="138827"/>
                </a:lnTo>
                <a:lnTo>
                  <a:pt x="300839" y="166592"/>
                </a:lnTo>
                <a:lnTo>
                  <a:pt x="264545" y="196882"/>
                </a:lnTo>
                <a:lnTo>
                  <a:pt x="229703" y="229695"/>
                </a:lnTo>
                <a:lnTo>
                  <a:pt x="196888" y="264536"/>
                </a:lnTo>
                <a:lnTo>
                  <a:pt x="166598" y="300829"/>
                </a:lnTo>
                <a:lnTo>
                  <a:pt x="138831" y="338458"/>
                </a:lnTo>
                <a:lnTo>
                  <a:pt x="113589" y="377306"/>
                </a:lnTo>
                <a:lnTo>
                  <a:pt x="90871" y="417259"/>
                </a:lnTo>
                <a:lnTo>
                  <a:pt x="70678" y="458198"/>
                </a:lnTo>
                <a:lnTo>
                  <a:pt x="53008" y="500010"/>
                </a:lnTo>
                <a:lnTo>
                  <a:pt x="37863" y="542576"/>
                </a:lnTo>
                <a:lnTo>
                  <a:pt x="25242" y="585781"/>
                </a:lnTo>
                <a:lnTo>
                  <a:pt x="15145" y="629510"/>
                </a:lnTo>
                <a:lnTo>
                  <a:pt x="7572" y="673644"/>
                </a:lnTo>
                <a:lnTo>
                  <a:pt x="2524" y="718070"/>
                </a:lnTo>
                <a:lnTo>
                  <a:pt x="0" y="762669"/>
                </a:lnTo>
                <a:lnTo>
                  <a:pt x="0" y="807327"/>
                </a:lnTo>
                <a:lnTo>
                  <a:pt x="2524" y="851926"/>
                </a:lnTo>
                <a:lnTo>
                  <a:pt x="7572" y="896351"/>
                </a:lnTo>
                <a:lnTo>
                  <a:pt x="15145" y="940486"/>
                </a:lnTo>
                <a:lnTo>
                  <a:pt x="25242" y="984214"/>
                </a:lnTo>
                <a:lnTo>
                  <a:pt x="37863" y="1027419"/>
                </a:lnTo>
                <a:lnTo>
                  <a:pt x="53008" y="1069986"/>
                </a:lnTo>
                <a:lnTo>
                  <a:pt x="70678" y="1111797"/>
                </a:lnTo>
                <a:lnTo>
                  <a:pt x="90871" y="1152737"/>
                </a:lnTo>
                <a:lnTo>
                  <a:pt x="113589" y="1192689"/>
                </a:lnTo>
                <a:lnTo>
                  <a:pt x="138831" y="1231538"/>
                </a:lnTo>
                <a:lnTo>
                  <a:pt x="166598" y="1269167"/>
                </a:lnTo>
                <a:lnTo>
                  <a:pt x="196888" y="1305460"/>
                </a:lnTo>
                <a:lnTo>
                  <a:pt x="229703" y="1340300"/>
                </a:lnTo>
                <a:lnTo>
                  <a:pt x="264545" y="1373114"/>
                </a:lnTo>
                <a:lnTo>
                  <a:pt x="300839" y="1403403"/>
                </a:lnTo>
                <a:lnTo>
                  <a:pt x="338469" y="1431169"/>
                </a:lnTo>
                <a:lnTo>
                  <a:pt x="377319" y="1456410"/>
                </a:lnTo>
                <a:lnTo>
                  <a:pt x="417273" y="1479127"/>
                </a:lnTo>
                <a:lnTo>
                  <a:pt x="458213" y="1499320"/>
                </a:lnTo>
                <a:lnTo>
                  <a:pt x="500026" y="1516989"/>
                </a:lnTo>
                <a:lnTo>
                  <a:pt x="542593" y="1532134"/>
                </a:lnTo>
                <a:lnTo>
                  <a:pt x="585799" y="1544755"/>
                </a:lnTo>
                <a:lnTo>
                  <a:pt x="629527" y="1554851"/>
                </a:lnTo>
                <a:lnTo>
                  <a:pt x="673662" y="1562424"/>
                </a:lnTo>
                <a:lnTo>
                  <a:pt x="718086" y="1567472"/>
                </a:lnTo>
                <a:lnTo>
                  <a:pt x="762685" y="1569996"/>
                </a:lnTo>
                <a:lnTo>
                  <a:pt x="807342" y="1569996"/>
                </a:lnTo>
                <a:lnTo>
                  <a:pt x="851939" y="1567472"/>
                </a:lnTo>
                <a:lnTo>
                  <a:pt x="896363" y="1562424"/>
                </a:lnTo>
                <a:lnTo>
                  <a:pt x="940495" y="1554851"/>
                </a:lnTo>
                <a:lnTo>
                  <a:pt x="984220" y="1544755"/>
                </a:lnTo>
                <a:lnTo>
                  <a:pt x="1027421" y="1532134"/>
                </a:lnTo>
                <a:lnTo>
                  <a:pt x="1069983" y="1516989"/>
                </a:lnTo>
                <a:lnTo>
                  <a:pt x="1111789" y="1499320"/>
                </a:lnTo>
                <a:lnTo>
                  <a:pt x="1152723" y="1479127"/>
                </a:lnTo>
                <a:lnTo>
                  <a:pt x="1192669" y="1456410"/>
                </a:lnTo>
                <a:lnTo>
                  <a:pt x="1231510" y="1431169"/>
                </a:lnTo>
                <a:lnTo>
                  <a:pt x="1269131" y="1403403"/>
                </a:lnTo>
                <a:lnTo>
                  <a:pt x="1305415" y="1373114"/>
                </a:lnTo>
                <a:lnTo>
                  <a:pt x="1340245" y="1340300"/>
                </a:lnTo>
                <a:lnTo>
                  <a:pt x="1373060" y="1305460"/>
                </a:lnTo>
                <a:lnTo>
                  <a:pt x="1403351" y="1269167"/>
                </a:lnTo>
                <a:lnTo>
                  <a:pt x="1431117" y="1231538"/>
                </a:lnTo>
                <a:lnTo>
                  <a:pt x="1456359" y="1192689"/>
                </a:lnTo>
                <a:lnTo>
                  <a:pt x="1479077" y="1152737"/>
                </a:lnTo>
                <a:lnTo>
                  <a:pt x="1499271" y="1111797"/>
                </a:lnTo>
                <a:lnTo>
                  <a:pt x="1516940" y="1069986"/>
                </a:lnTo>
                <a:lnTo>
                  <a:pt x="1532086" y="1027419"/>
                </a:lnTo>
                <a:lnTo>
                  <a:pt x="1544707" y="984214"/>
                </a:lnTo>
                <a:lnTo>
                  <a:pt x="1554804" y="940486"/>
                </a:lnTo>
                <a:lnTo>
                  <a:pt x="1562376" y="896351"/>
                </a:lnTo>
                <a:lnTo>
                  <a:pt x="1567425" y="851926"/>
                </a:lnTo>
                <a:lnTo>
                  <a:pt x="1569949" y="807327"/>
                </a:lnTo>
                <a:lnTo>
                  <a:pt x="1569949" y="762669"/>
                </a:lnTo>
                <a:lnTo>
                  <a:pt x="1567425" y="718070"/>
                </a:lnTo>
                <a:lnTo>
                  <a:pt x="1562376" y="673644"/>
                </a:lnTo>
                <a:lnTo>
                  <a:pt x="1554804" y="629510"/>
                </a:lnTo>
                <a:lnTo>
                  <a:pt x="1544707" y="585781"/>
                </a:lnTo>
                <a:lnTo>
                  <a:pt x="1532086" y="542576"/>
                </a:lnTo>
                <a:lnTo>
                  <a:pt x="1516940" y="500010"/>
                </a:lnTo>
                <a:lnTo>
                  <a:pt x="1499271" y="458198"/>
                </a:lnTo>
                <a:lnTo>
                  <a:pt x="1479077" y="417259"/>
                </a:lnTo>
                <a:lnTo>
                  <a:pt x="1456359" y="377306"/>
                </a:lnTo>
                <a:lnTo>
                  <a:pt x="1431117" y="338458"/>
                </a:lnTo>
                <a:lnTo>
                  <a:pt x="1403351" y="300829"/>
                </a:lnTo>
                <a:lnTo>
                  <a:pt x="1373060" y="264536"/>
                </a:lnTo>
                <a:lnTo>
                  <a:pt x="1340245" y="229695"/>
                </a:lnTo>
                <a:lnTo>
                  <a:pt x="1305415" y="196882"/>
                </a:lnTo>
                <a:lnTo>
                  <a:pt x="1269131" y="166592"/>
                </a:lnTo>
                <a:lnTo>
                  <a:pt x="1231510" y="138827"/>
                </a:lnTo>
                <a:lnTo>
                  <a:pt x="1192669" y="113585"/>
                </a:lnTo>
                <a:lnTo>
                  <a:pt x="1152723" y="90868"/>
                </a:lnTo>
                <a:lnTo>
                  <a:pt x="1111789" y="70675"/>
                </a:lnTo>
                <a:lnTo>
                  <a:pt x="1069983" y="53006"/>
                </a:lnTo>
                <a:lnTo>
                  <a:pt x="1027421" y="37861"/>
                </a:lnTo>
                <a:lnTo>
                  <a:pt x="984220" y="25241"/>
                </a:lnTo>
                <a:lnTo>
                  <a:pt x="940495" y="15144"/>
                </a:lnTo>
                <a:lnTo>
                  <a:pt x="896363" y="7572"/>
                </a:lnTo>
                <a:lnTo>
                  <a:pt x="851939" y="2524"/>
                </a:lnTo>
                <a:lnTo>
                  <a:pt x="807342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21067" y="5473037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038753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9821" y="540392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843576" y="5835518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5711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21109" y="576641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50434" y="5473037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038753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189188" y="540392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272943" y="5835518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5711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50465" y="576641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79832" y="5473037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038753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18586" y="540392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02342" y="5835518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5711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79832" y="576641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09200" y="5473037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038753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7953" y="540392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31709" y="5835518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5711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09200" y="576641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38567" y="5473037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5">
                <a:moveTo>
                  <a:pt x="1054460" y="0"/>
                </a:moveTo>
                <a:lnTo>
                  <a:pt x="1038753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77320" y="540392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61076" y="5835518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5711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38567" y="576641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637280" y="5258834"/>
            <a:ext cx="3333115" cy="718820"/>
          </a:xfrm>
          <a:custGeom>
            <a:avLst/>
            <a:gdLst/>
            <a:ahLst/>
            <a:cxnLst/>
            <a:rect l="l" t="t" r="r" b="b"/>
            <a:pathLst>
              <a:path w="3333115" h="718820">
                <a:moveTo>
                  <a:pt x="0" y="0"/>
                </a:moveTo>
                <a:lnTo>
                  <a:pt x="3332882" y="0"/>
                </a:lnTo>
                <a:lnTo>
                  <a:pt x="3332882" y="718302"/>
                </a:lnTo>
                <a:lnTo>
                  <a:pt x="0" y="7183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3637280" y="5258834"/>
            <a:ext cx="3333115" cy="71882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250"/>
              </a:spcBef>
            </a:pPr>
            <a:r>
              <a:rPr sz="4100" spc="-55" dirty="0">
                <a:latin typeface="Arial"/>
                <a:cs typeface="Arial"/>
              </a:rPr>
              <a:t>ErrTwoZeroes</a:t>
            </a:r>
            <a:endParaRPr sz="41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78983" y="5776881"/>
            <a:ext cx="2452370" cy="71882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290"/>
              </a:spcBef>
            </a:pPr>
            <a:r>
              <a:rPr sz="4100" spc="-85" dirty="0">
                <a:latin typeface="Arial"/>
                <a:cs typeface="Arial"/>
              </a:rPr>
              <a:t>HTTP</a:t>
            </a:r>
            <a:r>
              <a:rPr sz="4100" spc="-55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400</a:t>
            </a:r>
            <a:endParaRPr sz="4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19832" y="4744263"/>
            <a:ext cx="2811780" cy="71882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260"/>
              </a:spcBef>
            </a:pPr>
            <a:r>
              <a:rPr sz="4100" spc="-85" dirty="0">
                <a:latin typeface="Arial"/>
                <a:cs typeface="Arial"/>
              </a:rPr>
              <a:t>POST</a:t>
            </a:r>
            <a:r>
              <a:rPr sz="4100" spc="-45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/sum</a:t>
            </a:r>
            <a:endParaRPr sz="41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394570" y="5987545"/>
            <a:ext cx="9263380" cy="1171575"/>
          </a:xfrm>
          <a:custGeom>
            <a:avLst/>
            <a:gdLst/>
            <a:ahLst/>
            <a:cxnLst/>
            <a:rect l="l" t="t" r="r" b="b"/>
            <a:pathLst>
              <a:path w="9263380" h="1171575">
                <a:moveTo>
                  <a:pt x="0" y="567017"/>
                </a:moveTo>
                <a:lnTo>
                  <a:pt x="81810" y="588778"/>
                </a:lnTo>
                <a:lnTo>
                  <a:pt x="138267" y="603510"/>
                </a:lnTo>
                <a:lnTo>
                  <a:pt x="194637" y="618054"/>
                </a:lnTo>
                <a:lnTo>
                  <a:pt x="250922" y="632410"/>
                </a:lnTo>
                <a:lnTo>
                  <a:pt x="307120" y="646576"/>
                </a:lnTo>
                <a:lnTo>
                  <a:pt x="363233" y="660554"/>
                </a:lnTo>
                <a:lnTo>
                  <a:pt x="419259" y="674344"/>
                </a:lnTo>
                <a:lnTo>
                  <a:pt x="475199" y="687944"/>
                </a:lnTo>
                <a:lnTo>
                  <a:pt x="531053" y="701356"/>
                </a:lnTo>
                <a:lnTo>
                  <a:pt x="586821" y="714579"/>
                </a:lnTo>
                <a:lnTo>
                  <a:pt x="642503" y="727614"/>
                </a:lnTo>
                <a:lnTo>
                  <a:pt x="698099" y="740459"/>
                </a:lnTo>
                <a:lnTo>
                  <a:pt x="753609" y="753116"/>
                </a:lnTo>
                <a:lnTo>
                  <a:pt x="809033" y="765585"/>
                </a:lnTo>
                <a:lnTo>
                  <a:pt x="864370" y="777864"/>
                </a:lnTo>
                <a:lnTo>
                  <a:pt x="919622" y="789955"/>
                </a:lnTo>
                <a:lnTo>
                  <a:pt x="974788" y="801858"/>
                </a:lnTo>
                <a:lnTo>
                  <a:pt x="1029867" y="813571"/>
                </a:lnTo>
                <a:lnTo>
                  <a:pt x="1084861" y="825096"/>
                </a:lnTo>
                <a:lnTo>
                  <a:pt x="1139768" y="836432"/>
                </a:lnTo>
                <a:lnTo>
                  <a:pt x="1194589" y="847580"/>
                </a:lnTo>
                <a:lnTo>
                  <a:pt x="1249325" y="858539"/>
                </a:lnTo>
                <a:lnTo>
                  <a:pt x="1303974" y="869309"/>
                </a:lnTo>
                <a:lnTo>
                  <a:pt x="1358537" y="879890"/>
                </a:lnTo>
                <a:lnTo>
                  <a:pt x="1413014" y="890283"/>
                </a:lnTo>
                <a:lnTo>
                  <a:pt x="1467405" y="900487"/>
                </a:lnTo>
                <a:lnTo>
                  <a:pt x="1521710" y="910502"/>
                </a:lnTo>
                <a:lnTo>
                  <a:pt x="1575929" y="920329"/>
                </a:lnTo>
                <a:lnTo>
                  <a:pt x="1630062" y="929967"/>
                </a:lnTo>
                <a:lnTo>
                  <a:pt x="1684109" y="939416"/>
                </a:lnTo>
                <a:lnTo>
                  <a:pt x="1738069" y="948677"/>
                </a:lnTo>
                <a:lnTo>
                  <a:pt x="1791944" y="957749"/>
                </a:lnTo>
                <a:lnTo>
                  <a:pt x="1845733" y="966632"/>
                </a:lnTo>
                <a:lnTo>
                  <a:pt x="1899435" y="975326"/>
                </a:lnTo>
                <a:lnTo>
                  <a:pt x="1953052" y="983832"/>
                </a:lnTo>
                <a:lnTo>
                  <a:pt x="2006582" y="992149"/>
                </a:lnTo>
                <a:lnTo>
                  <a:pt x="2060026" y="1000278"/>
                </a:lnTo>
                <a:lnTo>
                  <a:pt x="2113385" y="1008217"/>
                </a:lnTo>
                <a:lnTo>
                  <a:pt x="2166657" y="1015968"/>
                </a:lnTo>
                <a:lnTo>
                  <a:pt x="2219843" y="1023531"/>
                </a:lnTo>
                <a:lnTo>
                  <a:pt x="2272943" y="1030904"/>
                </a:lnTo>
                <a:lnTo>
                  <a:pt x="2325957" y="1038089"/>
                </a:lnTo>
                <a:lnTo>
                  <a:pt x="2378885" y="1045085"/>
                </a:lnTo>
                <a:lnTo>
                  <a:pt x="2431727" y="1051893"/>
                </a:lnTo>
                <a:lnTo>
                  <a:pt x="2484483" y="1058512"/>
                </a:lnTo>
                <a:lnTo>
                  <a:pt x="2537153" y="1064942"/>
                </a:lnTo>
                <a:lnTo>
                  <a:pt x="2589736" y="1071183"/>
                </a:lnTo>
                <a:lnTo>
                  <a:pt x="2642234" y="1077236"/>
                </a:lnTo>
                <a:lnTo>
                  <a:pt x="2694646" y="1083100"/>
                </a:lnTo>
                <a:lnTo>
                  <a:pt x="2746971" y="1088776"/>
                </a:lnTo>
                <a:lnTo>
                  <a:pt x="2799210" y="1094262"/>
                </a:lnTo>
                <a:lnTo>
                  <a:pt x="2851364" y="1099560"/>
                </a:lnTo>
                <a:lnTo>
                  <a:pt x="2903431" y="1104670"/>
                </a:lnTo>
                <a:lnTo>
                  <a:pt x="2955412" y="1109590"/>
                </a:lnTo>
                <a:lnTo>
                  <a:pt x="3007308" y="1114322"/>
                </a:lnTo>
                <a:lnTo>
                  <a:pt x="3059117" y="1118865"/>
                </a:lnTo>
                <a:lnTo>
                  <a:pt x="3110840" y="1123220"/>
                </a:lnTo>
                <a:lnTo>
                  <a:pt x="3162477" y="1127386"/>
                </a:lnTo>
                <a:lnTo>
                  <a:pt x="3214028" y="1131363"/>
                </a:lnTo>
                <a:lnTo>
                  <a:pt x="3265493" y="1135151"/>
                </a:lnTo>
                <a:lnTo>
                  <a:pt x="3316872" y="1138751"/>
                </a:lnTo>
                <a:lnTo>
                  <a:pt x="3368164" y="1142162"/>
                </a:lnTo>
                <a:lnTo>
                  <a:pt x="3419371" y="1145384"/>
                </a:lnTo>
                <a:lnTo>
                  <a:pt x="3470492" y="1148418"/>
                </a:lnTo>
                <a:lnTo>
                  <a:pt x="3521526" y="1151263"/>
                </a:lnTo>
                <a:lnTo>
                  <a:pt x="3572475" y="1153919"/>
                </a:lnTo>
                <a:lnTo>
                  <a:pt x="3623337" y="1156387"/>
                </a:lnTo>
                <a:lnTo>
                  <a:pt x="3674114" y="1158666"/>
                </a:lnTo>
                <a:lnTo>
                  <a:pt x="3724804" y="1160756"/>
                </a:lnTo>
                <a:lnTo>
                  <a:pt x="3775408" y="1162658"/>
                </a:lnTo>
                <a:lnTo>
                  <a:pt x="3825926" y="1164370"/>
                </a:lnTo>
                <a:lnTo>
                  <a:pt x="3876359" y="1165894"/>
                </a:lnTo>
                <a:lnTo>
                  <a:pt x="3926705" y="1167230"/>
                </a:lnTo>
                <a:lnTo>
                  <a:pt x="3976965" y="1168377"/>
                </a:lnTo>
                <a:lnTo>
                  <a:pt x="4027139" y="1169335"/>
                </a:lnTo>
                <a:lnTo>
                  <a:pt x="4077227" y="1170104"/>
                </a:lnTo>
                <a:lnTo>
                  <a:pt x="4127228" y="1170685"/>
                </a:lnTo>
                <a:lnTo>
                  <a:pt x="4177144" y="1171077"/>
                </a:lnTo>
                <a:lnTo>
                  <a:pt x="4226974" y="1171280"/>
                </a:lnTo>
                <a:lnTo>
                  <a:pt x="4276717" y="1171294"/>
                </a:lnTo>
                <a:lnTo>
                  <a:pt x="4326375" y="1171120"/>
                </a:lnTo>
                <a:lnTo>
                  <a:pt x="4375947" y="1170758"/>
                </a:lnTo>
                <a:lnTo>
                  <a:pt x="4425432" y="1170206"/>
                </a:lnTo>
                <a:lnTo>
                  <a:pt x="4474831" y="1169466"/>
                </a:lnTo>
                <a:lnTo>
                  <a:pt x="4524145" y="1168537"/>
                </a:lnTo>
                <a:lnTo>
                  <a:pt x="4573372" y="1167419"/>
                </a:lnTo>
                <a:lnTo>
                  <a:pt x="4622513" y="1166113"/>
                </a:lnTo>
                <a:lnTo>
                  <a:pt x="4671568" y="1164618"/>
                </a:lnTo>
                <a:lnTo>
                  <a:pt x="4720537" y="1162934"/>
                </a:lnTo>
                <a:lnTo>
                  <a:pt x="4769420" y="1161062"/>
                </a:lnTo>
                <a:lnTo>
                  <a:pt x="4818217" y="1159001"/>
                </a:lnTo>
                <a:lnTo>
                  <a:pt x="4866928" y="1156751"/>
                </a:lnTo>
                <a:lnTo>
                  <a:pt x="4915553" y="1154313"/>
                </a:lnTo>
                <a:lnTo>
                  <a:pt x="4964092" y="1151686"/>
                </a:lnTo>
                <a:lnTo>
                  <a:pt x="5012544" y="1148870"/>
                </a:lnTo>
                <a:lnTo>
                  <a:pt x="5060911" y="1145865"/>
                </a:lnTo>
                <a:lnTo>
                  <a:pt x="5109192" y="1142672"/>
                </a:lnTo>
                <a:lnTo>
                  <a:pt x="5157386" y="1139290"/>
                </a:lnTo>
                <a:lnTo>
                  <a:pt x="5205495" y="1135720"/>
                </a:lnTo>
                <a:lnTo>
                  <a:pt x="5253517" y="1131960"/>
                </a:lnTo>
                <a:lnTo>
                  <a:pt x="5301453" y="1128012"/>
                </a:lnTo>
                <a:lnTo>
                  <a:pt x="5349304" y="1123876"/>
                </a:lnTo>
                <a:lnTo>
                  <a:pt x="5397068" y="1119550"/>
                </a:lnTo>
                <a:lnTo>
                  <a:pt x="5444746" y="1115036"/>
                </a:lnTo>
                <a:lnTo>
                  <a:pt x="5492338" y="1110334"/>
                </a:lnTo>
                <a:lnTo>
                  <a:pt x="5539844" y="1105442"/>
                </a:lnTo>
                <a:lnTo>
                  <a:pt x="5587264" y="1100362"/>
                </a:lnTo>
                <a:lnTo>
                  <a:pt x="5634598" y="1095093"/>
                </a:lnTo>
                <a:lnTo>
                  <a:pt x="5681846" y="1089636"/>
                </a:lnTo>
                <a:lnTo>
                  <a:pt x="5729007" y="1083989"/>
                </a:lnTo>
                <a:lnTo>
                  <a:pt x="5776083" y="1078155"/>
                </a:lnTo>
                <a:lnTo>
                  <a:pt x="5823073" y="1072131"/>
                </a:lnTo>
                <a:lnTo>
                  <a:pt x="5869976" y="1065919"/>
                </a:lnTo>
                <a:lnTo>
                  <a:pt x="5916794" y="1059518"/>
                </a:lnTo>
                <a:lnTo>
                  <a:pt x="5963525" y="1052928"/>
                </a:lnTo>
                <a:lnTo>
                  <a:pt x="6010171" y="1046150"/>
                </a:lnTo>
                <a:lnTo>
                  <a:pt x="6056730" y="1039183"/>
                </a:lnTo>
                <a:lnTo>
                  <a:pt x="6103203" y="1032027"/>
                </a:lnTo>
                <a:lnTo>
                  <a:pt x="6149590" y="1024682"/>
                </a:lnTo>
                <a:lnTo>
                  <a:pt x="6195892" y="1017149"/>
                </a:lnTo>
                <a:lnTo>
                  <a:pt x="6242107" y="1009427"/>
                </a:lnTo>
                <a:lnTo>
                  <a:pt x="6288236" y="1001517"/>
                </a:lnTo>
                <a:lnTo>
                  <a:pt x="6334279" y="993418"/>
                </a:lnTo>
                <a:lnTo>
                  <a:pt x="6380235" y="985130"/>
                </a:lnTo>
                <a:lnTo>
                  <a:pt x="6426106" y="976653"/>
                </a:lnTo>
                <a:lnTo>
                  <a:pt x="6471891" y="967988"/>
                </a:lnTo>
                <a:lnTo>
                  <a:pt x="6517590" y="959134"/>
                </a:lnTo>
                <a:lnTo>
                  <a:pt x="6563202" y="950091"/>
                </a:lnTo>
                <a:lnTo>
                  <a:pt x="6608729" y="940860"/>
                </a:lnTo>
                <a:lnTo>
                  <a:pt x="6654169" y="931440"/>
                </a:lnTo>
                <a:lnTo>
                  <a:pt x="6699524" y="921831"/>
                </a:lnTo>
                <a:lnTo>
                  <a:pt x="6744792" y="912034"/>
                </a:lnTo>
                <a:lnTo>
                  <a:pt x="6789975" y="902047"/>
                </a:lnTo>
                <a:lnTo>
                  <a:pt x="6835071" y="891873"/>
                </a:lnTo>
                <a:lnTo>
                  <a:pt x="6880081" y="881509"/>
                </a:lnTo>
                <a:lnTo>
                  <a:pt x="6925005" y="870957"/>
                </a:lnTo>
                <a:lnTo>
                  <a:pt x="6969843" y="860216"/>
                </a:lnTo>
                <a:lnTo>
                  <a:pt x="7014595" y="849286"/>
                </a:lnTo>
                <a:lnTo>
                  <a:pt x="7059261" y="838168"/>
                </a:lnTo>
                <a:lnTo>
                  <a:pt x="7103841" y="826861"/>
                </a:lnTo>
                <a:lnTo>
                  <a:pt x="7148335" y="815365"/>
                </a:lnTo>
                <a:lnTo>
                  <a:pt x="7192743" y="803681"/>
                </a:lnTo>
                <a:lnTo>
                  <a:pt x="7237064" y="791808"/>
                </a:lnTo>
                <a:lnTo>
                  <a:pt x="7281300" y="779746"/>
                </a:lnTo>
                <a:lnTo>
                  <a:pt x="7325450" y="767496"/>
                </a:lnTo>
                <a:lnTo>
                  <a:pt x="7369513" y="755057"/>
                </a:lnTo>
                <a:lnTo>
                  <a:pt x="7413491" y="742429"/>
                </a:lnTo>
                <a:lnTo>
                  <a:pt x="7457382" y="729612"/>
                </a:lnTo>
                <a:lnTo>
                  <a:pt x="7501187" y="716607"/>
                </a:lnTo>
                <a:lnTo>
                  <a:pt x="7544906" y="703413"/>
                </a:lnTo>
                <a:lnTo>
                  <a:pt x="7588540" y="690031"/>
                </a:lnTo>
                <a:lnTo>
                  <a:pt x="7632087" y="676459"/>
                </a:lnTo>
                <a:lnTo>
                  <a:pt x="7675548" y="662699"/>
                </a:lnTo>
                <a:lnTo>
                  <a:pt x="7718923" y="648751"/>
                </a:lnTo>
                <a:lnTo>
                  <a:pt x="7762212" y="634613"/>
                </a:lnTo>
                <a:lnTo>
                  <a:pt x="7805415" y="620287"/>
                </a:lnTo>
                <a:lnTo>
                  <a:pt x="7848532" y="605772"/>
                </a:lnTo>
                <a:lnTo>
                  <a:pt x="7891562" y="591069"/>
                </a:lnTo>
                <a:lnTo>
                  <a:pt x="7934507" y="576177"/>
                </a:lnTo>
                <a:lnTo>
                  <a:pt x="7977366" y="561096"/>
                </a:lnTo>
                <a:lnTo>
                  <a:pt x="8020138" y="545827"/>
                </a:lnTo>
                <a:lnTo>
                  <a:pt x="8062825" y="530368"/>
                </a:lnTo>
                <a:lnTo>
                  <a:pt x="8105425" y="514721"/>
                </a:lnTo>
                <a:lnTo>
                  <a:pt x="8147940" y="498886"/>
                </a:lnTo>
                <a:lnTo>
                  <a:pt x="8190368" y="482862"/>
                </a:lnTo>
                <a:lnTo>
                  <a:pt x="8232710" y="466649"/>
                </a:lnTo>
                <a:lnTo>
                  <a:pt x="8274966" y="450247"/>
                </a:lnTo>
                <a:lnTo>
                  <a:pt x="8317136" y="433657"/>
                </a:lnTo>
                <a:lnTo>
                  <a:pt x="8359221" y="416878"/>
                </a:lnTo>
                <a:lnTo>
                  <a:pt x="8401219" y="399910"/>
                </a:lnTo>
                <a:lnTo>
                  <a:pt x="8443131" y="382753"/>
                </a:lnTo>
                <a:lnTo>
                  <a:pt x="8484956" y="365408"/>
                </a:lnTo>
                <a:lnTo>
                  <a:pt x="8526696" y="347874"/>
                </a:lnTo>
                <a:lnTo>
                  <a:pt x="8568350" y="330152"/>
                </a:lnTo>
                <a:lnTo>
                  <a:pt x="8609918" y="312241"/>
                </a:lnTo>
                <a:lnTo>
                  <a:pt x="8651399" y="294141"/>
                </a:lnTo>
                <a:lnTo>
                  <a:pt x="8692795" y="275852"/>
                </a:lnTo>
                <a:lnTo>
                  <a:pt x="8734104" y="257375"/>
                </a:lnTo>
                <a:lnTo>
                  <a:pt x="8775328" y="238709"/>
                </a:lnTo>
                <a:lnTo>
                  <a:pt x="8816465" y="219854"/>
                </a:lnTo>
                <a:lnTo>
                  <a:pt x="8857517" y="200811"/>
                </a:lnTo>
                <a:lnTo>
                  <a:pt x="8898482" y="181579"/>
                </a:lnTo>
                <a:lnTo>
                  <a:pt x="8939361" y="162158"/>
                </a:lnTo>
                <a:lnTo>
                  <a:pt x="8980154" y="142549"/>
                </a:lnTo>
                <a:lnTo>
                  <a:pt x="9020861" y="122751"/>
                </a:lnTo>
                <a:lnTo>
                  <a:pt x="9061482" y="102764"/>
                </a:lnTo>
                <a:lnTo>
                  <a:pt x="9102017" y="82588"/>
                </a:lnTo>
                <a:lnTo>
                  <a:pt x="9142466" y="62224"/>
                </a:lnTo>
                <a:lnTo>
                  <a:pt x="9182829" y="41671"/>
                </a:lnTo>
                <a:lnTo>
                  <a:pt x="9223106" y="20930"/>
                </a:lnTo>
                <a:lnTo>
                  <a:pt x="9263297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13652" y="6458306"/>
            <a:ext cx="234315" cy="206375"/>
          </a:xfrm>
          <a:custGeom>
            <a:avLst/>
            <a:gdLst/>
            <a:ahLst/>
            <a:cxnLst/>
            <a:rect l="l" t="t" r="r" b="b"/>
            <a:pathLst>
              <a:path w="234314" h="206375">
                <a:moveTo>
                  <a:pt x="234097" y="0"/>
                </a:moveTo>
                <a:lnTo>
                  <a:pt x="0" y="47286"/>
                </a:lnTo>
                <a:lnTo>
                  <a:pt x="178287" y="206192"/>
                </a:lnTo>
                <a:lnTo>
                  <a:pt x="234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0075" y="2575740"/>
            <a:ext cx="6450441" cy="6680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61840" y="4171418"/>
            <a:ext cx="4292600" cy="2312670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1895"/>
              </a:spcBef>
            </a:pPr>
            <a:r>
              <a:rPr spc="-580" dirty="0"/>
              <a:t>Code</a:t>
            </a:r>
          </a:p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3700" b="0" spc="5" dirty="0">
                <a:latin typeface="Arial"/>
                <a:cs typeface="Arial"/>
              </a:rPr>
              <a:t>06 </a:t>
            </a:r>
            <a:r>
              <a:rPr sz="3700" b="0" spc="10" dirty="0">
                <a:latin typeface="Arial"/>
                <a:cs typeface="Arial"/>
              </a:rPr>
              <a:t>— </a:t>
            </a:r>
            <a:r>
              <a:rPr sz="3700" b="0" spc="-5" dirty="0">
                <a:latin typeface="Arial"/>
                <a:cs typeface="Arial"/>
              </a:rPr>
              <a:t>Service,</a:t>
            </a:r>
            <a:r>
              <a:rPr sz="3700" b="0" spc="-110" dirty="0">
                <a:latin typeface="Arial"/>
                <a:cs typeface="Arial"/>
              </a:rPr>
              <a:t> </a:t>
            </a:r>
            <a:r>
              <a:rPr sz="3700" b="0" spc="-80" dirty="0">
                <a:latin typeface="Arial"/>
                <a:cs typeface="Arial"/>
              </a:rPr>
              <a:t>HTTP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06944" y="4887674"/>
            <a:ext cx="3695065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725" dirty="0"/>
              <a:t>Context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80955" y="1717225"/>
            <a:ext cx="7915989" cy="7915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12365" y="1732262"/>
            <a:ext cx="7853680" cy="7848600"/>
          </a:xfrm>
          <a:custGeom>
            <a:avLst/>
            <a:gdLst/>
            <a:ahLst/>
            <a:cxnLst/>
            <a:rect l="l" t="t" r="r" b="b"/>
            <a:pathLst>
              <a:path w="7853680" h="7848600">
                <a:moveTo>
                  <a:pt x="4286151" y="7835900"/>
                </a:moveTo>
                <a:lnTo>
                  <a:pt x="3567029" y="7835900"/>
                </a:lnTo>
                <a:lnTo>
                  <a:pt x="3611890" y="7848600"/>
                </a:lnTo>
                <a:lnTo>
                  <a:pt x="4241289" y="7848600"/>
                </a:lnTo>
                <a:lnTo>
                  <a:pt x="4286151" y="7835900"/>
                </a:lnTo>
                <a:close/>
              </a:path>
              <a:path w="7853680" h="7848600">
                <a:moveTo>
                  <a:pt x="4375756" y="7823200"/>
                </a:moveTo>
                <a:lnTo>
                  <a:pt x="3477423" y="7823200"/>
                </a:lnTo>
                <a:lnTo>
                  <a:pt x="3522205" y="7835900"/>
                </a:lnTo>
                <a:lnTo>
                  <a:pt x="4330975" y="7835900"/>
                </a:lnTo>
                <a:lnTo>
                  <a:pt x="4375756" y="7823200"/>
                </a:lnTo>
                <a:close/>
              </a:path>
              <a:path w="7853680" h="7848600">
                <a:moveTo>
                  <a:pt x="4509796" y="7810500"/>
                </a:moveTo>
                <a:lnTo>
                  <a:pt x="3343384" y="7810500"/>
                </a:lnTo>
                <a:lnTo>
                  <a:pt x="3388009" y="7823200"/>
                </a:lnTo>
                <a:lnTo>
                  <a:pt x="4465171" y="7823200"/>
                </a:lnTo>
                <a:lnTo>
                  <a:pt x="4509796" y="7810500"/>
                </a:lnTo>
                <a:close/>
              </a:path>
              <a:path w="7853680" h="7848600">
                <a:moveTo>
                  <a:pt x="4643280" y="7785100"/>
                </a:moveTo>
                <a:lnTo>
                  <a:pt x="3209901" y="7785100"/>
                </a:lnTo>
                <a:lnTo>
                  <a:pt x="3298822" y="7810500"/>
                </a:lnTo>
                <a:lnTo>
                  <a:pt x="4554358" y="7810500"/>
                </a:lnTo>
                <a:lnTo>
                  <a:pt x="4643280" y="7785100"/>
                </a:lnTo>
                <a:close/>
              </a:path>
              <a:path w="7853680" h="7848600">
                <a:moveTo>
                  <a:pt x="4820172" y="7747000"/>
                </a:moveTo>
                <a:lnTo>
                  <a:pt x="3033010" y="7747000"/>
                </a:lnTo>
                <a:lnTo>
                  <a:pt x="3165552" y="7785100"/>
                </a:lnTo>
                <a:lnTo>
                  <a:pt x="4687628" y="7785100"/>
                </a:lnTo>
                <a:lnTo>
                  <a:pt x="4820172" y="7747000"/>
                </a:lnTo>
                <a:close/>
              </a:path>
              <a:path w="7853680" h="7848600">
                <a:moveTo>
                  <a:pt x="4776079" y="88900"/>
                </a:moveTo>
                <a:lnTo>
                  <a:pt x="3077102" y="88900"/>
                </a:lnTo>
                <a:lnTo>
                  <a:pt x="2598100" y="228600"/>
                </a:lnTo>
                <a:lnTo>
                  <a:pt x="2555315" y="254000"/>
                </a:lnTo>
                <a:lnTo>
                  <a:pt x="2427862" y="292100"/>
                </a:lnTo>
                <a:lnTo>
                  <a:pt x="2385695" y="317500"/>
                </a:lnTo>
                <a:lnTo>
                  <a:pt x="2343693" y="330200"/>
                </a:lnTo>
                <a:lnTo>
                  <a:pt x="2301863" y="355600"/>
                </a:lnTo>
                <a:lnTo>
                  <a:pt x="2260209" y="368300"/>
                </a:lnTo>
                <a:lnTo>
                  <a:pt x="2218735" y="393700"/>
                </a:lnTo>
                <a:lnTo>
                  <a:pt x="2177446" y="406400"/>
                </a:lnTo>
                <a:lnTo>
                  <a:pt x="2095445" y="457200"/>
                </a:lnTo>
                <a:lnTo>
                  <a:pt x="2054741" y="469900"/>
                </a:lnTo>
                <a:lnTo>
                  <a:pt x="1894015" y="571500"/>
                </a:lnTo>
                <a:lnTo>
                  <a:pt x="1698170" y="698500"/>
                </a:lnTo>
                <a:lnTo>
                  <a:pt x="1545912" y="800100"/>
                </a:lnTo>
                <a:lnTo>
                  <a:pt x="1508501" y="838200"/>
                </a:lnTo>
                <a:lnTo>
                  <a:pt x="1434496" y="889000"/>
                </a:lnTo>
                <a:lnTo>
                  <a:pt x="1397912" y="927100"/>
                </a:lnTo>
                <a:lnTo>
                  <a:pt x="1361613" y="952500"/>
                </a:lnTo>
                <a:lnTo>
                  <a:pt x="1325604" y="990600"/>
                </a:lnTo>
                <a:lnTo>
                  <a:pt x="1289889" y="1016000"/>
                </a:lnTo>
                <a:lnTo>
                  <a:pt x="1254474" y="1054100"/>
                </a:lnTo>
                <a:lnTo>
                  <a:pt x="1219363" y="1079500"/>
                </a:lnTo>
                <a:lnTo>
                  <a:pt x="1150072" y="1155700"/>
                </a:lnTo>
                <a:lnTo>
                  <a:pt x="1115997" y="1181100"/>
                </a:lnTo>
                <a:lnTo>
                  <a:pt x="1082436" y="1219200"/>
                </a:lnTo>
                <a:lnTo>
                  <a:pt x="1049386" y="1257300"/>
                </a:lnTo>
                <a:lnTo>
                  <a:pt x="1016849" y="1295400"/>
                </a:lnTo>
                <a:lnTo>
                  <a:pt x="984824" y="1333500"/>
                </a:lnTo>
                <a:lnTo>
                  <a:pt x="953312" y="1358900"/>
                </a:lnTo>
                <a:lnTo>
                  <a:pt x="922312" y="1397000"/>
                </a:lnTo>
                <a:lnTo>
                  <a:pt x="891824" y="1435100"/>
                </a:lnTo>
                <a:lnTo>
                  <a:pt x="861849" y="1473200"/>
                </a:lnTo>
                <a:lnTo>
                  <a:pt x="832386" y="1511300"/>
                </a:lnTo>
                <a:lnTo>
                  <a:pt x="803436" y="1549400"/>
                </a:lnTo>
                <a:lnTo>
                  <a:pt x="774998" y="1587500"/>
                </a:lnTo>
                <a:lnTo>
                  <a:pt x="747073" y="1625600"/>
                </a:lnTo>
                <a:lnTo>
                  <a:pt x="719659" y="1663700"/>
                </a:lnTo>
                <a:lnTo>
                  <a:pt x="692759" y="1701800"/>
                </a:lnTo>
                <a:lnTo>
                  <a:pt x="666370" y="1739900"/>
                </a:lnTo>
                <a:lnTo>
                  <a:pt x="640494" y="1778000"/>
                </a:lnTo>
                <a:lnTo>
                  <a:pt x="615131" y="1816100"/>
                </a:lnTo>
                <a:lnTo>
                  <a:pt x="590279" y="1854200"/>
                </a:lnTo>
                <a:lnTo>
                  <a:pt x="565941" y="1892300"/>
                </a:lnTo>
                <a:lnTo>
                  <a:pt x="542114" y="1930400"/>
                </a:lnTo>
                <a:lnTo>
                  <a:pt x="518800" y="1981200"/>
                </a:lnTo>
                <a:lnTo>
                  <a:pt x="495999" y="2019300"/>
                </a:lnTo>
                <a:lnTo>
                  <a:pt x="473709" y="2057400"/>
                </a:lnTo>
                <a:lnTo>
                  <a:pt x="451933" y="2095500"/>
                </a:lnTo>
                <a:lnTo>
                  <a:pt x="430668" y="2133600"/>
                </a:lnTo>
                <a:lnTo>
                  <a:pt x="409916" y="2184400"/>
                </a:lnTo>
                <a:lnTo>
                  <a:pt x="389676" y="2222500"/>
                </a:lnTo>
                <a:lnTo>
                  <a:pt x="369949" y="2260600"/>
                </a:lnTo>
                <a:lnTo>
                  <a:pt x="350734" y="2298700"/>
                </a:lnTo>
                <a:lnTo>
                  <a:pt x="332032" y="2349500"/>
                </a:lnTo>
                <a:lnTo>
                  <a:pt x="313842" y="2387600"/>
                </a:lnTo>
                <a:lnTo>
                  <a:pt x="296164" y="2425700"/>
                </a:lnTo>
                <a:lnTo>
                  <a:pt x="278999" y="2476500"/>
                </a:lnTo>
                <a:lnTo>
                  <a:pt x="262346" y="2514600"/>
                </a:lnTo>
                <a:lnTo>
                  <a:pt x="246206" y="2552700"/>
                </a:lnTo>
                <a:lnTo>
                  <a:pt x="230578" y="2603500"/>
                </a:lnTo>
                <a:lnTo>
                  <a:pt x="215462" y="2641600"/>
                </a:lnTo>
                <a:lnTo>
                  <a:pt x="200859" y="2679700"/>
                </a:lnTo>
                <a:lnTo>
                  <a:pt x="186768" y="2730500"/>
                </a:lnTo>
                <a:lnTo>
                  <a:pt x="173189" y="2768600"/>
                </a:lnTo>
                <a:lnTo>
                  <a:pt x="160123" y="2819400"/>
                </a:lnTo>
                <a:lnTo>
                  <a:pt x="147569" y="2857500"/>
                </a:lnTo>
                <a:lnTo>
                  <a:pt x="135528" y="2908300"/>
                </a:lnTo>
                <a:lnTo>
                  <a:pt x="123999" y="2946400"/>
                </a:lnTo>
                <a:lnTo>
                  <a:pt x="112983" y="2984500"/>
                </a:lnTo>
                <a:lnTo>
                  <a:pt x="102479" y="3035300"/>
                </a:lnTo>
                <a:lnTo>
                  <a:pt x="92487" y="3073400"/>
                </a:lnTo>
                <a:lnTo>
                  <a:pt x="83008" y="3124200"/>
                </a:lnTo>
                <a:lnTo>
                  <a:pt x="74041" y="3162300"/>
                </a:lnTo>
                <a:lnTo>
                  <a:pt x="65586" y="3213100"/>
                </a:lnTo>
                <a:lnTo>
                  <a:pt x="57644" y="3251200"/>
                </a:lnTo>
                <a:lnTo>
                  <a:pt x="50214" y="3302000"/>
                </a:lnTo>
                <a:lnTo>
                  <a:pt x="43297" y="3340100"/>
                </a:lnTo>
                <a:lnTo>
                  <a:pt x="36892" y="3390900"/>
                </a:lnTo>
                <a:lnTo>
                  <a:pt x="30999" y="3429000"/>
                </a:lnTo>
                <a:lnTo>
                  <a:pt x="25619" y="3479800"/>
                </a:lnTo>
                <a:lnTo>
                  <a:pt x="20752" y="3517900"/>
                </a:lnTo>
                <a:lnTo>
                  <a:pt x="16396" y="3568700"/>
                </a:lnTo>
                <a:lnTo>
                  <a:pt x="12553" y="3619500"/>
                </a:lnTo>
                <a:lnTo>
                  <a:pt x="9223" y="3657600"/>
                </a:lnTo>
                <a:lnTo>
                  <a:pt x="6404" y="3708400"/>
                </a:lnTo>
                <a:lnTo>
                  <a:pt x="4099" y="3746500"/>
                </a:lnTo>
                <a:lnTo>
                  <a:pt x="2305" y="3797300"/>
                </a:lnTo>
                <a:lnTo>
                  <a:pt x="1024" y="3835400"/>
                </a:lnTo>
                <a:lnTo>
                  <a:pt x="256" y="3886200"/>
                </a:lnTo>
                <a:lnTo>
                  <a:pt x="0" y="3924300"/>
                </a:lnTo>
                <a:lnTo>
                  <a:pt x="256" y="3975100"/>
                </a:lnTo>
                <a:lnTo>
                  <a:pt x="1024" y="4013200"/>
                </a:lnTo>
                <a:lnTo>
                  <a:pt x="2305" y="4064000"/>
                </a:lnTo>
                <a:lnTo>
                  <a:pt x="4099" y="4102100"/>
                </a:lnTo>
                <a:lnTo>
                  <a:pt x="6404" y="4152900"/>
                </a:lnTo>
                <a:lnTo>
                  <a:pt x="9223" y="4203700"/>
                </a:lnTo>
                <a:lnTo>
                  <a:pt x="12553" y="4241800"/>
                </a:lnTo>
                <a:lnTo>
                  <a:pt x="16396" y="4292600"/>
                </a:lnTo>
                <a:lnTo>
                  <a:pt x="20752" y="4330700"/>
                </a:lnTo>
                <a:lnTo>
                  <a:pt x="25619" y="4381500"/>
                </a:lnTo>
                <a:lnTo>
                  <a:pt x="30999" y="4419600"/>
                </a:lnTo>
                <a:lnTo>
                  <a:pt x="36892" y="4470400"/>
                </a:lnTo>
                <a:lnTo>
                  <a:pt x="43297" y="4508500"/>
                </a:lnTo>
                <a:lnTo>
                  <a:pt x="50214" y="4559300"/>
                </a:lnTo>
                <a:lnTo>
                  <a:pt x="57644" y="4597400"/>
                </a:lnTo>
                <a:lnTo>
                  <a:pt x="65586" y="4648200"/>
                </a:lnTo>
                <a:lnTo>
                  <a:pt x="74041" y="4686300"/>
                </a:lnTo>
                <a:lnTo>
                  <a:pt x="83008" y="4737100"/>
                </a:lnTo>
                <a:lnTo>
                  <a:pt x="92487" y="4775200"/>
                </a:lnTo>
                <a:lnTo>
                  <a:pt x="102479" y="4826000"/>
                </a:lnTo>
                <a:lnTo>
                  <a:pt x="112983" y="4864100"/>
                </a:lnTo>
                <a:lnTo>
                  <a:pt x="123999" y="4914900"/>
                </a:lnTo>
                <a:lnTo>
                  <a:pt x="135528" y="4953000"/>
                </a:lnTo>
                <a:lnTo>
                  <a:pt x="147569" y="4991100"/>
                </a:lnTo>
                <a:lnTo>
                  <a:pt x="160123" y="5041900"/>
                </a:lnTo>
                <a:lnTo>
                  <a:pt x="173189" y="5080000"/>
                </a:lnTo>
                <a:lnTo>
                  <a:pt x="186768" y="5130800"/>
                </a:lnTo>
                <a:lnTo>
                  <a:pt x="200859" y="5168900"/>
                </a:lnTo>
                <a:lnTo>
                  <a:pt x="215462" y="5219700"/>
                </a:lnTo>
                <a:lnTo>
                  <a:pt x="230578" y="5257800"/>
                </a:lnTo>
                <a:lnTo>
                  <a:pt x="246206" y="5295900"/>
                </a:lnTo>
                <a:lnTo>
                  <a:pt x="262346" y="5346700"/>
                </a:lnTo>
                <a:lnTo>
                  <a:pt x="278999" y="5384800"/>
                </a:lnTo>
                <a:lnTo>
                  <a:pt x="296164" y="5422900"/>
                </a:lnTo>
                <a:lnTo>
                  <a:pt x="313842" y="5473700"/>
                </a:lnTo>
                <a:lnTo>
                  <a:pt x="332032" y="5511800"/>
                </a:lnTo>
                <a:lnTo>
                  <a:pt x="350734" y="5549900"/>
                </a:lnTo>
                <a:lnTo>
                  <a:pt x="369949" y="5600700"/>
                </a:lnTo>
                <a:lnTo>
                  <a:pt x="389676" y="5638800"/>
                </a:lnTo>
                <a:lnTo>
                  <a:pt x="409916" y="5676900"/>
                </a:lnTo>
                <a:lnTo>
                  <a:pt x="430668" y="5715000"/>
                </a:lnTo>
                <a:lnTo>
                  <a:pt x="451933" y="5765800"/>
                </a:lnTo>
                <a:lnTo>
                  <a:pt x="473709" y="5803900"/>
                </a:lnTo>
                <a:lnTo>
                  <a:pt x="495999" y="5842000"/>
                </a:lnTo>
                <a:lnTo>
                  <a:pt x="518800" y="5880100"/>
                </a:lnTo>
                <a:lnTo>
                  <a:pt x="542114" y="5918200"/>
                </a:lnTo>
                <a:lnTo>
                  <a:pt x="565941" y="5956300"/>
                </a:lnTo>
                <a:lnTo>
                  <a:pt x="590279" y="5994400"/>
                </a:lnTo>
                <a:lnTo>
                  <a:pt x="615131" y="6045200"/>
                </a:lnTo>
                <a:lnTo>
                  <a:pt x="640494" y="6083300"/>
                </a:lnTo>
                <a:lnTo>
                  <a:pt x="666370" y="6121400"/>
                </a:lnTo>
                <a:lnTo>
                  <a:pt x="692759" y="6159500"/>
                </a:lnTo>
                <a:lnTo>
                  <a:pt x="719659" y="6197600"/>
                </a:lnTo>
                <a:lnTo>
                  <a:pt x="747073" y="6235700"/>
                </a:lnTo>
                <a:lnTo>
                  <a:pt x="774998" y="6273800"/>
                </a:lnTo>
                <a:lnTo>
                  <a:pt x="803436" y="6311900"/>
                </a:lnTo>
                <a:lnTo>
                  <a:pt x="832386" y="6350000"/>
                </a:lnTo>
                <a:lnTo>
                  <a:pt x="861849" y="6388100"/>
                </a:lnTo>
                <a:lnTo>
                  <a:pt x="891824" y="6426200"/>
                </a:lnTo>
                <a:lnTo>
                  <a:pt x="922312" y="6451600"/>
                </a:lnTo>
                <a:lnTo>
                  <a:pt x="953312" y="6489700"/>
                </a:lnTo>
                <a:lnTo>
                  <a:pt x="984824" y="6527800"/>
                </a:lnTo>
                <a:lnTo>
                  <a:pt x="1016849" y="6565900"/>
                </a:lnTo>
                <a:lnTo>
                  <a:pt x="1049386" y="6604000"/>
                </a:lnTo>
                <a:lnTo>
                  <a:pt x="1082436" y="6629400"/>
                </a:lnTo>
                <a:lnTo>
                  <a:pt x="1115997" y="6667500"/>
                </a:lnTo>
                <a:lnTo>
                  <a:pt x="1150072" y="6705600"/>
                </a:lnTo>
                <a:lnTo>
                  <a:pt x="1184560" y="6743700"/>
                </a:lnTo>
                <a:lnTo>
                  <a:pt x="1219363" y="6769100"/>
                </a:lnTo>
                <a:lnTo>
                  <a:pt x="1254474" y="6807200"/>
                </a:lnTo>
                <a:lnTo>
                  <a:pt x="1289889" y="6832600"/>
                </a:lnTo>
                <a:lnTo>
                  <a:pt x="1325604" y="6870700"/>
                </a:lnTo>
                <a:lnTo>
                  <a:pt x="1361613" y="6896100"/>
                </a:lnTo>
                <a:lnTo>
                  <a:pt x="1397912" y="6934200"/>
                </a:lnTo>
                <a:lnTo>
                  <a:pt x="1434496" y="6959600"/>
                </a:lnTo>
                <a:lnTo>
                  <a:pt x="1471361" y="6997700"/>
                </a:lnTo>
                <a:lnTo>
                  <a:pt x="1583589" y="7073900"/>
                </a:lnTo>
                <a:lnTo>
                  <a:pt x="1621528" y="7112000"/>
                </a:lnTo>
                <a:lnTo>
                  <a:pt x="1775800" y="7213600"/>
                </a:lnTo>
                <a:lnTo>
                  <a:pt x="1973950" y="7340600"/>
                </a:lnTo>
                <a:lnTo>
                  <a:pt x="2014241" y="7353300"/>
                </a:lnTo>
                <a:lnTo>
                  <a:pt x="2136348" y="7429500"/>
                </a:lnTo>
                <a:lnTo>
                  <a:pt x="2177446" y="7442200"/>
                </a:lnTo>
                <a:lnTo>
                  <a:pt x="2218735" y="7467600"/>
                </a:lnTo>
                <a:lnTo>
                  <a:pt x="2260209" y="7480300"/>
                </a:lnTo>
                <a:lnTo>
                  <a:pt x="2301863" y="7505700"/>
                </a:lnTo>
                <a:lnTo>
                  <a:pt x="2343693" y="7518400"/>
                </a:lnTo>
                <a:lnTo>
                  <a:pt x="2385695" y="7543800"/>
                </a:lnTo>
                <a:lnTo>
                  <a:pt x="2427862" y="7556500"/>
                </a:lnTo>
                <a:lnTo>
                  <a:pt x="2470191" y="7581900"/>
                </a:lnTo>
                <a:lnTo>
                  <a:pt x="2598100" y="7620000"/>
                </a:lnTo>
                <a:lnTo>
                  <a:pt x="2641028" y="7645400"/>
                </a:lnTo>
                <a:lnTo>
                  <a:pt x="2989013" y="7747000"/>
                </a:lnTo>
                <a:lnTo>
                  <a:pt x="4864169" y="7747000"/>
                </a:lnTo>
                <a:lnTo>
                  <a:pt x="5212156" y="7645400"/>
                </a:lnTo>
                <a:lnTo>
                  <a:pt x="5255085" y="7620000"/>
                </a:lnTo>
                <a:lnTo>
                  <a:pt x="5382995" y="7581900"/>
                </a:lnTo>
                <a:lnTo>
                  <a:pt x="5425325" y="7556500"/>
                </a:lnTo>
                <a:lnTo>
                  <a:pt x="5467493" y="7543800"/>
                </a:lnTo>
                <a:lnTo>
                  <a:pt x="5509495" y="7518400"/>
                </a:lnTo>
                <a:lnTo>
                  <a:pt x="5551325" y="7505700"/>
                </a:lnTo>
                <a:lnTo>
                  <a:pt x="5592980" y="7480300"/>
                </a:lnTo>
                <a:lnTo>
                  <a:pt x="5634454" y="7467600"/>
                </a:lnTo>
                <a:lnTo>
                  <a:pt x="5675743" y="7442200"/>
                </a:lnTo>
                <a:lnTo>
                  <a:pt x="5716842" y="7429500"/>
                </a:lnTo>
                <a:lnTo>
                  <a:pt x="5838951" y="7353300"/>
                </a:lnTo>
                <a:lnTo>
                  <a:pt x="5879243" y="7340600"/>
                </a:lnTo>
                <a:lnTo>
                  <a:pt x="6077396" y="7213600"/>
                </a:lnTo>
                <a:lnTo>
                  <a:pt x="6231672" y="7112000"/>
                </a:lnTo>
                <a:lnTo>
                  <a:pt x="6269611" y="7073900"/>
                </a:lnTo>
                <a:lnTo>
                  <a:pt x="6381841" y="6997700"/>
                </a:lnTo>
                <a:lnTo>
                  <a:pt x="6418707" y="6959600"/>
                </a:lnTo>
                <a:lnTo>
                  <a:pt x="6455292" y="6934200"/>
                </a:lnTo>
                <a:lnTo>
                  <a:pt x="6491592" y="6896100"/>
                </a:lnTo>
                <a:lnTo>
                  <a:pt x="6527602" y="6870700"/>
                </a:lnTo>
                <a:lnTo>
                  <a:pt x="6563317" y="6832600"/>
                </a:lnTo>
                <a:lnTo>
                  <a:pt x="6598733" y="6807200"/>
                </a:lnTo>
                <a:lnTo>
                  <a:pt x="6633846" y="6769100"/>
                </a:lnTo>
                <a:lnTo>
                  <a:pt x="6668649" y="6743700"/>
                </a:lnTo>
                <a:lnTo>
                  <a:pt x="6703138" y="6705600"/>
                </a:lnTo>
                <a:lnTo>
                  <a:pt x="6737211" y="6667500"/>
                </a:lnTo>
                <a:lnTo>
                  <a:pt x="6770771" y="6629400"/>
                </a:lnTo>
                <a:lnTo>
                  <a:pt x="6803819" y="6604000"/>
                </a:lnTo>
                <a:lnTo>
                  <a:pt x="6836355" y="6565900"/>
                </a:lnTo>
                <a:lnTo>
                  <a:pt x="6868378" y="6527800"/>
                </a:lnTo>
                <a:lnTo>
                  <a:pt x="6899889" y="6489700"/>
                </a:lnTo>
                <a:lnTo>
                  <a:pt x="6930887" y="6451600"/>
                </a:lnTo>
                <a:lnTo>
                  <a:pt x="6961373" y="6426200"/>
                </a:lnTo>
                <a:lnTo>
                  <a:pt x="6991347" y="6388100"/>
                </a:lnTo>
                <a:lnTo>
                  <a:pt x="7020809" y="6350000"/>
                </a:lnTo>
                <a:lnTo>
                  <a:pt x="7049758" y="6311900"/>
                </a:lnTo>
                <a:lnTo>
                  <a:pt x="7078194" y="6273800"/>
                </a:lnTo>
                <a:lnTo>
                  <a:pt x="7106118" y="6235700"/>
                </a:lnTo>
                <a:lnTo>
                  <a:pt x="7133530" y="6197600"/>
                </a:lnTo>
                <a:lnTo>
                  <a:pt x="7160430" y="6159500"/>
                </a:lnTo>
                <a:lnTo>
                  <a:pt x="7186817" y="6121400"/>
                </a:lnTo>
                <a:lnTo>
                  <a:pt x="7212692" y="6083300"/>
                </a:lnTo>
                <a:lnTo>
                  <a:pt x="7238054" y="6045200"/>
                </a:lnTo>
                <a:lnTo>
                  <a:pt x="7262904" y="5994400"/>
                </a:lnTo>
                <a:lnTo>
                  <a:pt x="7287242" y="5956300"/>
                </a:lnTo>
                <a:lnTo>
                  <a:pt x="7311067" y="5918200"/>
                </a:lnTo>
                <a:lnTo>
                  <a:pt x="7334380" y="5880100"/>
                </a:lnTo>
                <a:lnTo>
                  <a:pt x="7357180" y="5842000"/>
                </a:lnTo>
                <a:lnTo>
                  <a:pt x="7379468" y="5803900"/>
                </a:lnTo>
                <a:lnTo>
                  <a:pt x="7401244" y="5765800"/>
                </a:lnTo>
                <a:lnTo>
                  <a:pt x="7422508" y="5715000"/>
                </a:lnTo>
                <a:lnTo>
                  <a:pt x="7443259" y="5676900"/>
                </a:lnTo>
                <a:lnTo>
                  <a:pt x="7463497" y="5638800"/>
                </a:lnTo>
                <a:lnTo>
                  <a:pt x="7483224" y="5600700"/>
                </a:lnTo>
                <a:lnTo>
                  <a:pt x="7502438" y="5549900"/>
                </a:lnTo>
                <a:lnTo>
                  <a:pt x="7521139" y="5511800"/>
                </a:lnTo>
                <a:lnTo>
                  <a:pt x="7539328" y="5473700"/>
                </a:lnTo>
                <a:lnTo>
                  <a:pt x="7557005" y="5422900"/>
                </a:lnTo>
                <a:lnTo>
                  <a:pt x="7574170" y="5384800"/>
                </a:lnTo>
                <a:lnTo>
                  <a:pt x="7590822" y="5346700"/>
                </a:lnTo>
                <a:lnTo>
                  <a:pt x="7606961" y="5295900"/>
                </a:lnTo>
                <a:lnTo>
                  <a:pt x="7622589" y="5257800"/>
                </a:lnTo>
                <a:lnTo>
                  <a:pt x="7637704" y="5219700"/>
                </a:lnTo>
                <a:lnTo>
                  <a:pt x="7652306" y="5168900"/>
                </a:lnTo>
                <a:lnTo>
                  <a:pt x="7666396" y="5130800"/>
                </a:lnTo>
                <a:lnTo>
                  <a:pt x="7679974" y="5080000"/>
                </a:lnTo>
                <a:lnTo>
                  <a:pt x="7693040" y="5041900"/>
                </a:lnTo>
                <a:lnTo>
                  <a:pt x="7705593" y="4991100"/>
                </a:lnTo>
                <a:lnTo>
                  <a:pt x="7717633" y="4953000"/>
                </a:lnTo>
                <a:lnTo>
                  <a:pt x="7729162" y="4914900"/>
                </a:lnTo>
                <a:lnTo>
                  <a:pt x="7740178" y="4864100"/>
                </a:lnTo>
                <a:lnTo>
                  <a:pt x="7750681" y="4826000"/>
                </a:lnTo>
                <a:lnTo>
                  <a:pt x="7760673" y="4775200"/>
                </a:lnTo>
                <a:lnTo>
                  <a:pt x="7770152" y="4737100"/>
                </a:lnTo>
                <a:lnTo>
                  <a:pt x="7779118" y="4686300"/>
                </a:lnTo>
                <a:lnTo>
                  <a:pt x="7787572" y="4648200"/>
                </a:lnTo>
                <a:lnTo>
                  <a:pt x="7795514" y="4597400"/>
                </a:lnTo>
                <a:lnTo>
                  <a:pt x="7802943" y="4559300"/>
                </a:lnTo>
                <a:lnTo>
                  <a:pt x="7809860" y="4508500"/>
                </a:lnTo>
                <a:lnTo>
                  <a:pt x="7816265" y="4470400"/>
                </a:lnTo>
                <a:lnTo>
                  <a:pt x="7822157" y="4419600"/>
                </a:lnTo>
                <a:lnTo>
                  <a:pt x="7827537" y="4381500"/>
                </a:lnTo>
                <a:lnTo>
                  <a:pt x="7832405" y="4330700"/>
                </a:lnTo>
                <a:lnTo>
                  <a:pt x="7836760" y="4292600"/>
                </a:lnTo>
                <a:lnTo>
                  <a:pt x="7840603" y="4241800"/>
                </a:lnTo>
                <a:lnTo>
                  <a:pt x="7843933" y="4203700"/>
                </a:lnTo>
                <a:lnTo>
                  <a:pt x="7846751" y="4152900"/>
                </a:lnTo>
                <a:lnTo>
                  <a:pt x="7849057" y="4102100"/>
                </a:lnTo>
                <a:lnTo>
                  <a:pt x="7850850" y="4064000"/>
                </a:lnTo>
                <a:lnTo>
                  <a:pt x="7852131" y="4013200"/>
                </a:lnTo>
                <a:lnTo>
                  <a:pt x="7852899" y="3975100"/>
                </a:lnTo>
                <a:lnTo>
                  <a:pt x="7853156" y="3924300"/>
                </a:lnTo>
                <a:lnTo>
                  <a:pt x="7852899" y="3886200"/>
                </a:lnTo>
                <a:lnTo>
                  <a:pt x="7852131" y="3835400"/>
                </a:lnTo>
                <a:lnTo>
                  <a:pt x="7850850" y="3797300"/>
                </a:lnTo>
                <a:lnTo>
                  <a:pt x="7849057" y="3746500"/>
                </a:lnTo>
                <a:lnTo>
                  <a:pt x="7846751" y="3708400"/>
                </a:lnTo>
                <a:lnTo>
                  <a:pt x="7843933" y="3657600"/>
                </a:lnTo>
                <a:lnTo>
                  <a:pt x="7840603" y="3619500"/>
                </a:lnTo>
                <a:lnTo>
                  <a:pt x="7836760" y="3568700"/>
                </a:lnTo>
                <a:lnTo>
                  <a:pt x="7832405" y="3517900"/>
                </a:lnTo>
                <a:lnTo>
                  <a:pt x="7827537" y="3479800"/>
                </a:lnTo>
                <a:lnTo>
                  <a:pt x="7822157" y="3429000"/>
                </a:lnTo>
                <a:lnTo>
                  <a:pt x="7816265" y="3390900"/>
                </a:lnTo>
                <a:lnTo>
                  <a:pt x="7809860" y="3340100"/>
                </a:lnTo>
                <a:lnTo>
                  <a:pt x="7802943" y="3302000"/>
                </a:lnTo>
                <a:lnTo>
                  <a:pt x="7795514" y="3251200"/>
                </a:lnTo>
                <a:lnTo>
                  <a:pt x="7787572" y="3213100"/>
                </a:lnTo>
                <a:lnTo>
                  <a:pt x="7779118" y="3162300"/>
                </a:lnTo>
                <a:lnTo>
                  <a:pt x="7770152" y="3124200"/>
                </a:lnTo>
                <a:lnTo>
                  <a:pt x="7760673" y="3073400"/>
                </a:lnTo>
                <a:lnTo>
                  <a:pt x="7750681" y="3035300"/>
                </a:lnTo>
                <a:lnTo>
                  <a:pt x="7740178" y="2984500"/>
                </a:lnTo>
                <a:lnTo>
                  <a:pt x="7729162" y="2946400"/>
                </a:lnTo>
                <a:lnTo>
                  <a:pt x="7717633" y="2908300"/>
                </a:lnTo>
                <a:lnTo>
                  <a:pt x="7705593" y="2857500"/>
                </a:lnTo>
                <a:lnTo>
                  <a:pt x="7693040" y="2819400"/>
                </a:lnTo>
                <a:lnTo>
                  <a:pt x="7679974" y="2768600"/>
                </a:lnTo>
                <a:lnTo>
                  <a:pt x="7666396" y="2730500"/>
                </a:lnTo>
                <a:lnTo>
                  <a:pt x="7652306" y="2679700"/>
                </a:lnTo>
                <a:lnTo>
                  <a:pt x="7637704" y="2641600"/>
                </a:lnTo>
                <a:lnTo>
                  <a:pt x="7622589" y="2603500"/>
                </a:lnTo>
                <a:lnTo>
                  <a:pt x="7606961" y="2552700"/>
                </a:lnTo>
                <a:lnTo>
                  <a:pt x="7590822" y="2514600"/>
                </a:lnTo>
                <a:lnTo>
                  <a:pt x="7574170" y="2476500"/>
                </a:lnTo>
                <a:lnTo>
                  <a:pt x="7557005" y="2425700"/>
                </a:lnTo>
                <a:lnTo>
                  <a:pt x="7539328" y="2387600"/>
                </a:lnTo>
                <a:lnTo>
                  <a:pt x="7521139" y="2349500"/>
                </a:lnTo>
                <a:lnTo>
                  <a:pt x="7502438" y="2298700"/>
                </a:lnTo>
                <a:lnTo>
                  <a:pt x="7483224" y="2260600"/>
                </a:lnTo>
                <a:lnTo>
                  <a:pt x="7463497" y="2222500"/>
                </a:lnTo>
                <a:lnTo>
                  <a:pt x="7443259" y="2184400"/>
                </a:lnTo>
                <a:lnTo>
                  <a:pt x="7422508" y="2133600"/>
                </a:lnTo>
                <a:lnTo>
                  <a:pt x="7401244" y="2095500"/>
                </a:lnTo>
                <a:lnTo>
                  <a:pt x="7379468" y="2057400"/>
                </a:lnTo>
                <a:lnTo>
                  <a:pt x="7357180" y="2019300"/>
                </a:lnTo>
                <a:lnTo>
                  <a:pt x="7334380" y="1981200"/>
                </a:lnTo>
                <a:lnTo>
                  <a:pt x="7311067" y="1930400"/>
                </a:lnTo>
                <a:lnTo>
                  <a:pt x="7287242" y="1892300"/>
                </a:lnTo>
                <a:lnTo>
                  <a:pt x="7262904" y="1854200"/>
                </a:lnTo>
                <a:lnTo>
                  <a:pt x="7238054" y="1816100"/>
                </a:lnTo>
                <a:lnTo>
                  <a:pt x="7212692" y="1778000"/>
                </a:lnTo>
                <a:lnTo>
                  <a:pt x="7186817" y="1739900"/>
                </a:lnTo>
                <a:lnTo>
                  <a:pt x="7160430" y="1701800"/>
                </a:lnTo>
                <a:lnTo>
                  <a:pt x="7133530" y="1663700"/>
                </a:lnTo>
                <a:lnTo>
                  <a:pt x="7106118" y="1625600"/>
                </a:lnTo>
                <a:lnTo>
                  <a:pt x="7078194" y="1587500"/>
                </a:lnTo>
                <a:lnTo>
                  <a:pt x="7049758" y="1549400"/>
                </a:lnTo>
                <a:lnTo>
                  <a:pt x="7020809" y="1511300"/>
                </a:lnTo>
                <a:lnTo>
                  <a:pt x="6991347" y="1473200"/>
                </a:lnTo>
                <a:lnTo>
                  <a:pt x="6961373" y="1435100"/>
                </a:lnTo>
                <a:lnTo>
                  <a:pt x="6930887" y="1397000"/>
                </a:lnTo>
                <a:lnTo>
                  <a:pt x="6899889" y="1358900"/>
                </a:lnTo>
                <a:lnTo>
                  <a:pt x="6868378" y="1333500"/>
                </a:lnTo>
                <a:lnTo>
                  <a:pt x="6836355" y="1295400"/>
                </a:lnTo>
                <a:lnTo>
                  <a:pt x="6803819" y="1257300"/>
                </a:lnTo>
                <a:lnTo>
                  <a:pt x="6770771" y="1219200"/>
                </a:lnTo>
                <a:lnTo>
                  <a:pt x="6737211" y="1181100"/>
                </a:lnTo>
                <a:lnTo>
                  <a:pt x="6703138" y="1155700"/>
                </a:lnTo>
                <a:lnTo>
                  <a:pt x="6633846" y="1079500"/>
                </a:lnTo>
                <a:lnTo>
                  <a:pt x="6598733" y="1054100"/>
                </a:lnTo>
                <a:lnTo>
                  <a:pt x="6563317" y="1016000"/>
                </a:lnTo>
                <a:lnTo>
                  <a:pt x="6527602" y="990600"/>
                </a:lnTo>
                <a:lnTo>
                  <a:pt x="6491592" y="952500"/>
                </a:lnTo>
                <a:lnTo>
                  <a:pt x="6455292" y="927100"/>
                </a:lnTo>
                <a:lnTo>
                  <a:pt x="6418707" y="889000"/>
                </a:lnTo>
                <a:lnTo>
                  <a:pt x="6344700" y="838200"/>
                </a:lnTo>
                <a:lnTo>
                  <a:pt x="6307289" y="800100"/>
                </a:lnTo>
                <a:lnTo>
                  <a:pt x="6155028" y="698500"/>
                </a:lnTo>
                <a:lnTo>
                  <a:pt x="5959179" y="571500"/>
                </a:lnTo>
                <a:lnTo>
                  <a:pt x="5798451" y="469900"/>
                </a:lnTo>
                <a:lnTo>
                  <a:pt x="5757747" y="457200"/>
                </a:lnTo>
                <a:lnTo>
                  <a:pt x="5675743" y="406400"/>
                </a:lnTo>
                <a:lnTo>
                  <a:pt x="5634454" y="393700"/>
                </a:lnTo>
                <a:lnTo>
                  <a:pt x="5592980" y="368300"/>
                </a:lnTo>
                <a:lnTo>
                  <a:pt x="5551325" y="355600"/>
                </a:lnTo>
                <a:lnTo>
                  <a:pt x="5509495" y="330200"/>
                </a:lnTo>
                <a:lnTo>
                  <a:pt x="5467493" y="317500"/>
                </a:lnTo>
                <a:lnTo>
                  <a:pt x="5425325" y="292100"/>
                </a:lnTo>
                <a:lnTo>
                  <a:pt x="5297870" y="254000"/>
                </a:lnTo>
                <a:lnTo>
                  <a:pt x="5255085" y="228600"/>
                </a:lnTo>
                <a:lnTo>
                  <a:pt x="4776079" y="88900"/>
                </a:lnTo>
                <a:close/>
              </a:path>
              <a:path w="7853680" h="7848600">
                <a:moveTo>
                  <a:pt x="4643280" y="63500"/>
                </a:moveTo>
                <a:lnTo>
                  <a:pt x="3209901" y="63500"/>
                </a:lnTo>
                <a:lnTo>
                  <a:pt x="3121284" y="88900"/>
                </a:lnTo>
                <a:lnTo>
                  <a:pt x="4731897" y="88900"/>
                </a:lnTo>
                <a:lnTo>
                  <a:pt x="4643280" y="63500"/>
                </a:lnTo>
                <a:close/>
              </a:path>
              <a:path w="7853680" h="7848600">
                <a:moveTo>
                  <a:pt x="4554358" y="50800"/>
                </a:moveTo>
                <a:lnTo>
                  <a:pt x="3298822" y="50800"/>
                </a:lnTo>
                <a:lnTo>
                  <a:pt x="3254326" y="63500"/>
                </a:lnTo>
                <a:lnTo>
                  <a:pt x="4598855" y="63500"/>
                </a:lnTo>
                <a:lnTo>
                  <a:pt x="4554358" y="50800"/>
                </a:lnTo>
                <a:close/>
              </a:path>
              <a:path w="7853680" h="7848600">
                <a:moveTo>
                  <a:pt x="4465171" y="38100"/>
                </a:moveTo>
                <a:lnTo>
                  <a:pt x="3388009" y="38100"/>
                </a:lnTo>
                <a:lnTo>
                  <a:pt x="3343384" y="50800"/>
                </a:lnTo>
                <a:lnTo>
                  <a:pt x="4509796" y="50800"/>
                </a:lnTo>
                <a:lnTo>
                  <a:pt x="4465171" y="38100"/>
                </a:lnTo>
                <a:close/>
              </a:path>
              <a:path w="7853680" h="7848600">
                <a:moveTo>
                  <a:pt x="4375756" y="25400"/>
                </a:moveTo>
                <a:lnTo>
                  <a:pt x="3477423" y="25400"/>
                </a:lnTo>
                <a:lnTo>
                  <a:pt x="3432690" y="38100"/>
                </a:lnTo>
                <a:lnTo>
                  <a:pt x="4420490" y="38100"/>
                </a:lnTo>
                <a:lnTo>
                  <a:pt x="4375756" y="25400"/>
                </a:lnTo>
                <a:close/>
              </a:path>
              <a:path w="7853680" h="7848600">
                <a:moveTo>
                  <a:pt x="4286151" y="12700"/>
                </a:moveTo>
                <a:lnTo>
                  <a:pt x="3567029" y="12700"/>
                </a:lnTo>
                <a:lnTo>
                  <a:pt x="3522205" y="25400"/>
                </a:lnTo>
                <a:lnTo>
                  <a:pt x="4330975" y="25400"/>
                </a:lnTo>
                <a:lnTo>
                  <a:pt x="4286151" y="12700"/>
                </a:lnTo>
                <a:close/>
              </a:path>
              <a:path w="7853680" h="7848600">
                <a:moveTo>
                  <a:pt x="4106522" y="0"/>
                </a:moveTo>
                <a:lnTo>
                  <a:pt x="3746657" y="0"/>
                </a:lnTo>
                <a:lnTo>
                  <a:pt x="3701709" y="12700"/>
                </a:lnTo>
                <a:lnTo>
                  <a:pt x="4151470" y="12700"/>
                </a:lnTo>
                <a:lnTo>
                  <a:pt x="4106522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51588" y="2571649"/>
            <a:ext cx="6345356" cy="6345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83084" y="2590768"/>
            <a:ext cx="6282690" cy="6273800"/>
          </a:xfrm>
          <a:custGeom>
            <a:avLst/>
            <a:gdLst/>
            <a:ahLst/>
            <a:cxnLst/>
            <a:rect l="l" t="t" r="r" b="b"/>
            <a:pathLst>
              <a:path w="6282690" h="6273800">
                <a:moveTo>
                  <a:pt x="3433884" y="6261100"/>
                </a:moveTo>
                <a:lnTo>
                  <a:pt x="2848534" y="6261100"/>
                </a:lnTo>
                <a:lnTo>
                  <a:pt x="2893479" y="6273800"/>
                </a:lnTo>
                <a:lnTo>
                  <a:pt x="3388939" y="6273800"/>
                </a:lnTo>
                <a:lnTo>
                  <a:pt x="3433884" y="6261100"/>
                </a:lnTo>
                <a:close/>
              </a:path>
              <a:path w="6282690" h="6273800">
                <a:moveTo>
                  <a:pt x="3568396" y="6248400"/>
                </a:moveTo>
                <a:lnTo>
                  <a:pt x="2714021" y="6248400"/>
                </a:lnTo>
                <a:lnTo>
                  <a:pt x="2758798" y="6261100"/>
                </a:lnTo>
                <a:lnTo>
                  <a:pt x="3523620" y="6261100"/>
                </a:lnTo>
                <a:lnTo>
                  <a:pt x="3568396" y="6248400"/>
                </a:lnTo>
                <a:close/>
              </a:path>
              <a:path w="6282690" h="6273800">
                <a:moveTo>
                  <a:pt x="3657729" y="6235700"/>
                </a:moveTo>
                <a:lnTo>
                  <a:pt x="2624687" y="6235700"/>
                </a:lnTo>
                <a:lnTo>
                  <a:pt x="2669314" y="6248400"/>
                </a:lnTo>
                <a:lnTo>
                  <a:pt x="3613101" y="6248400"/>
                </a:lnTo>
                <a:lnTo>
                  <a:pt x="3657729" y="6235700"/>
                </a:lnTo>
                <a:close/>
              </a:path>
              <a:path w="6282690" h="6273800">
                <a:moveTo>
                  <a:pt x="3835303" y="6197600"/>
                </a:moveTo>
                <a:lnTo>
                  <a:pt x="2447109" y="6197600"/>
                </a:lnTo>
                <a:lnTo>
                  <a:pt x="2580145" y="6235700"/>
                </a:lnTo>
                <a:lnTo>
                  <a:pt x="3702270" y="6235700"/>
                </a:lnTo>
                <a:lnTo>
                  <a:pt x="3835303" y="6197600"/>
                </a:lnTo>
                <a:close/>
              </a:path>
              <a:path w="6282690" h="6273800">
                <a:moveTo>
                  <a:pt x="3967295" y="101600"/>
                </a:moveTo>
                <a:lnTo>
                  <a:pt x="2315114" y="101600"/>
                </a:lnTo>
                <a:lnTo>
                  <a:pt x="2227796" y="127000"/>
                </a:lnTo>
                <a:lnTo>
                  <a:pt x="2184362" y="152400"/>
                </a:lnTo>
                <a:lnTo>
                  <a:pt x="2012308" y="203200"/>
                </a:lnTo>
                <a:lnTo>
                  <a:pt x="1969752" y="228600"/>
                </a:lnTo>
                <a:lnTo>
                  <a:pt x="1885240" y="254000"/>
                </a:lnTo>
                <a:lnTo>
                  <a:pt x="1843300" y="279400"/>
                </a:lnTo>
                <a:lnTo>
                  <a:pt x="1801580" y="292100"/>
                </a:lnTo>
                <a:lnTo>
                  <a:pt x="1718830" y="342900"/>
                </a:lnTo>
                <a:lnTo>
                  <a:pt x="1677815" y="355600"/>
                </a:lnTo>
                <a:lnTo>
                  <a:pt x="1556302" y="431800"/>
                </a:lnTo>
                <a:lnTo>
                  <a:pt x="1516332" y="444500"/>
                </a:lnTo>
                <a:lnTo>
                  <a:pt x="1359329" y="546100"/>
                </a:lnTo>
                <a:lnTo>
                  <a:pt x="1320834" y="584200"/>
                </a:lnTo>
                <a:lnTo>
                  <a:pt x="1207282" y="660400"/>
                </a:lnTo>
                <a:lnTo>
                  <a:pt x="1170101" y="698500"/>
                </a:lnTo>
                <a:lnTo>
                  <a:pt x="1096788" y="749300"/>
                </a:lnTo>
                <a:lnTo>
                  <a:pt x="1060671" y="787400"/>
                </a:lnTo>
                <a:lnTo>
                  <a:pt x="1024923" y="812800"/>
                </a:lnTo>
                <a:lnTo>
                  <a:pt x="989553" y="850900"/>
                </a:lnTo>
                <a:lnTo>
                  <a:pt x="954566" y="889000"/>
                </a:lnTo>
                <a:lnTo>
                  <a:pt x="919972" y="914400"/>
                </a:lnTo>
                <a:lnTo>
                  <a:pt x="885899" y="952500"/>
                </a:lnTo>
                <a:lnTo>
                  <a:pt x="852469" y="990600"/>
                </a:lnTo>
                <a:lnTo>
                  <a:pt x="819682" y="1028700"/>
                </a:lnTo>
                <a:lnTo>
                  <a:pt x="787537" y="1054100"/>
                </a:lnTo>
                <a:lnTo>
                  <a:pt x="756036" y="1092200"/>
                </a:lnTo>
                <a:lnTo>
                  <a:pt x="725177" y="1130300"/>
                </a:lnTo>
                <a:lnTo>
                  <a:pt x="694961" y="1168400"/>
                </a:lnTo>
                <a:lnTo>
                  <a:pt x="665389" y="1206500"/>
                </a:lnTo>
                <a:lnTo>
                  <a:pt x="636459" y="1244600"/>
                </a:lnTo>
                <a:lnTo>
                  <a:pt x="608172" y="1282700"/>
                </a:lnTo>
                <a:lnTo>
                  <a:pt x="580527" y="1320800"/>
                </a:lnTo>
                <a:lnTo>
                  <a:pt x="553526" y="1358900"/>
                </a:lnTo>
                <a:lnTo>
                  <a:pt x="527168" y="1397000"/>
                </a:lnTo>
                <a:lnTo>
                  <a:pt x="501452" y="1435100"/>
                </a:lnTo>
                <a:lnTo>
                  <a:pt x="476380" y="1473200"/>
                </a:lnTo>
                <a:lnTo>
                  <a:pt x="451950" y="1511300"/>
                </a:lnTo>
                <a:lnTo>
                  <a:pt x="428163" y="1549400"/>
                </a:lnTo>
                <a:lnTo>
                  <a:pt x="405019" y="1600200"/>
                </a:lnTo>
                <a:lnTo>
                  <a:pt x="382518" y="1638300"/>
                </a:lnTo>
                <a:lnTo>
                  <a:pt x="360660" y="1676400"/>
                </a:lnTo>
                <a:lnTo>
                  <a:pt x="339444" y="1714500"/>
                </a:lnTo>
                <a:lnTo>
                  <a:pt x="318872" y="1752600"/>
                </a:lnTo>
                <a:lnTo>
                  <a:pt x="298942" y="1803400"/>
                </a:lnTo>
                <a:lnTo>
                  <a:pt x="279656" y="1841500"/>
                </a:lnTo>
                <a:lnTo>
                  <a:pt x="261012" y="1879600"/>
                </a:lnTo>
                <a:lnTo>
                  <a:pt x="243011" y="1930400"/>
                </a:lnTo>
                <a:lnTo>
                  <a:pt x="225653" y="1968500"/>
                </a:lnTo>
                <a:lnTo>
                  <a:pt x="208938" y="2006600"/>
                </a:lnTo>
                <a:lnTo>
                  <a:pt x="192866" y="2057400"/>
                </a:lnTo>
                <a:lnTo>
                  <a:pt x="177437" y="2095500"/>
                </a:lnTo>
                <a:lnTo>
                  <a:pt x="162650" y="2133600"/>
                </a:lnTo>
                <a:lnTo>
                  <a:pt x="148507" y="2184400"/>
                </a:lnTo>
                <a:lnTo>
                  <a:pt x="135006" y="2222500"/>
                </a:lnTo>
                <a:lnTo>
                  <a:pt x="122148" y="2273300"/>
                </a:lnTo>
                <a:lnTo>
                  <a:pt x="109933" y="2311400"/>
                </a:lnTo>
                <a:lnTo>
                  <a:pt x="98361" y="2362200"/>
                </a:lnTo>
                <a:lnTo>
                  <a:pt x="87432" y="2400300"/>
                </a:lnTo>
                <a:lnTo>
                  <a:pt x="77146" y="2451100"/>
                </a:lnTo>
                <a:lnTo>
                  <a:pt x="67503" y="2489200"/>
                </a:lnTo>
                <a:lnTo>
                  <a:pt x="58502" y="2527300"/>
                </a:lnTo>
                <a:lnTo>
                  <a:pt x="50145" y="2578100"/>
                </a:lnTo>
                <a:lnTo>
                  <a:pt x="42430" y="2616200"/>
                </a:lnTo>
                <a:lnTo>
                  <a:pt x="35358" y="2667000"/>
                </a:lnTo>
                <a:lnTo>
                  <a:pt x="28929" y="2717800"/>
                </a:lnTo>
                <a:lnTo>
                  <a:pt x="23143" y="2755900"/>
                </a:lnTo>
                <a:lnTo>
                  <a:pt x="18000" y="2806700"/>
                </a:lnTo>
                <a:lnTo>
                  <a:pt x="13500" y="2844800"/>
                </a:lnTo>
                <a:lnTo>
                  <a:pt x="9643" y="2895600"/>
                </a:lnTo>
                <a:lnTo>
                  <a:pt x="6428" y="2933700"/>
                </a:lnTo>
                <a:lnTo>
                  <a:pt x="1928" y="3022600"/>
                </a:lnTo>
                <a:lnTo>
                  <a:pt x="642" y="3073400"/>
                </a:lnTo>
                <a:lnTo>
                  <a:pt x="0" y="3111500"/>
                </a:lnTo>
                <a:lnTo>
                  <a:pt x="0" y="3162300"/>
                </a:lnTo>
                <a:lnTo>
                  <a:pt x="642" y="3200400"/>
                </a:lnTo>
                <a:lnTo>
                  <a:pt x="1928" y="3251200"/>
                </a:lnTo>
                <a:lnTo>
                  <a:pt x="3857" y="3302000"/>
                </a:lnTo>
                <a:lnTo>
                  <a:pt x="6428" y="3340100"/>
                </a:lnTo>
                <a:lnTo>
                  <a:pt x="9643" y="3390900"/>
                </a:lnTo>
                <a:lnTo>
                  <a:pt x="13500" y="3429000"/>
                </a:lnTo>
                <a:lnTo>
                  <a:pt x="18000" y="3479800"/>
                </a:lnTo>
                <a:lnTo>
                  <a:pt x="23143" y="3517900"/>
                </a:lnTo>
                <a:lnTo>
                  <a:pt x="28929" y="3568700"/>
                </a:lnTo>
                <a:lnTo>
                  <a:pt x="35358" y="3606800"/>
                </a:lnTo>
                <a:lnTo>
                  <a:pt x="42430" y="3657600"/>
                </a:lnTo>
                <a:lnTo>
                  <a:pt x="50145" y="3695700"/>
                </a:lnTo>
                <a:lnTo>
                  <a:pt x="58502" y="3746500"/>
                </a:lnTo>
                <a:lnTo>
                  <a:pt x="67503" y="3784600"/>
                </a:lnTo>
                <a:lnTo>
                  <a:pt x="77146" y="3835400"/>
                </a:lnTo>
                <a:lnTo>
                  <a:pt x="87432" y="3873500"/>
                </a:lnTo>
                <a:lnTo>
                  <a:pt x="98361" y="3924300"/>
                </a:lnTo>
                <a:lnTo>
                  <a:pt x="109933" y="3962400"/>
                </a:lnTo>
                <a:lnTo>
                  <a:pt x="122148" y="4013200"/>
                </a:lnTo>
                <a:lnTo>
                  <a:pt x="135006" y="4051300"/>
                </a:lnTo>
                <a:lnTo>
                  <a:pt x="148507" y="4102100"/>
                </a:lnTo>
                <a:lnTo>
                  <a:pt x="162650" y="4140200"/>
                </a:lnTo>
                <a:lnTo>
                  <a:pt x="177437" y="4178300"/>
                </a:lnTo>
                <a:lnTo>
                  <a:pt x="192866" y="4229100"/>
                </a:lnTo>
                <a:lnTo>
                  <a:pt x="208938" y="4267200"/>
                </a:lnTo>
                <a:lnTo>
                  <a:pt x="225653" y="4305300"/>
                </a:lnTo>
                <a:lnTo>
                  <a:pt x="243011" y="4356100"/>
                </a:lnTo>
                <a:lnTo>
                  <a:pt x="261012" y="4394200"/>
                </a:lnTo>
                <a:lnTo>
                  <a:pt x="279656" y="4432300"/>
                </a:lnTo>
                <a:lnTo>
                  <a:pt x="298942" y="4483100"/>
                </a:lnTo>
                <a:lnTo>
                  <a:pt x="318872" y="4521200"/>
                </a:lnTo>
                <a:lnTo>
                  <a:pt x="339444" y="4559300"/>
                </a:lnTo>
                <a:lnTo>
                  <a:pt x="360660" y="4597400"/>
                </a:lnTo>
                <a:lnTo>
                  <a:pt x="382518" y="4648200"/>
                </a:lnTo>
                <a:lnTo>
                  <a:pt x="405019" y="4686300"/>
                </a:lnTo>
                <a:lnTo>
                  <a:pt x="428163" y="4724400"/>
                </a:lnTo>
                <a:lnTo>
                  <a:pt x="451950" y="4762500"/>
                </a:lnTo>
                <a:lnTo>
                  <a:pt x="476380" y="4800600"/>
                </a:lnTo>
                <a:lnTo>
                  <a:pt x="501452" y="4838700"/>
                </a:lnTo>
                <a:lnTo>
                  <a:pt x="527168" y="4876800"/>
                </a:lnTo>
                <a:lnTo>
                  <a:pt x="553526" y="4914900"/>
                </a:lnTo>
                <a:lnTo>
                  <a:pt x="580527" y="4953000"/>
                </a:lnTo>
                <a:lnTo>
                  <a:pt x="608172" y="5003800"/>
                </a:lnTo>
                <a:lnTo>
                  <a:pt x="636459" y="5029200"/>
                </a:lnTo>
                <a:lnTo>
                  <a:pt x="665389" y="5067300"/>
                </a:lnTo>
                <a:lnTo>
                  <a:pt x="694961" y="5105400"/>
                </a:lnTo>
                <a:lnTo>
                  <a:pt x="725177" y="5143500"/>
                </a:lnTo>
                <a:lnTo>
                  <a:pt x="756036" y="5181600"/>
                </a:lnTo>
                <a:lnTo>
                  <a:pt x="787537" y="5219700"/>
                </a:lnTo>
                <a:lnTo>
                  <a:pt x="819682" y="5257800"/>
                </a:lnTo>
                <a:lnTo>
                  <a:pt x="852469" y="5295900"/>
                </a:lnTo>
                <a:lnTo>
                  <a:pt x="885899" y="5321300"/>
                </a:lnTo>
                <a:lnTo>
                  <a:pt x="919972" y="5359400"/>
                </a:lnTo>
                <a:lnTo>
                  <a:pt x="954566" y="5397500"/>
                </a:lnTo>
                <a:lnTo>
                  <a:pt x="989553" y="5422900"/>
                </a:lnTo>
                <a:lnTo>
                  <a:pt x="1024923" y="5461000"/>
                </a:lnTo>
                <a:lnTo>
                  <a:pt x="1060671" y="5486400"/>
                </a:lnTo>
                <a:lnTo>
                  <a:pt x="1096788" y="5524500"/>
                </a:lnTo>
                <a:lnTo>
                  <a:pt x="1133267" y="5549900"/>
                </a:lnTo>
                <a:lnTo>
                  <a:pt x="1170101" y="5588000"/>
                </a:lnTo>
                <a:lnTo>
                  <a:pt x="1244803" y="5638800"/>
                </a:lnTo>
                <a:lnTo>
                  <a:pt x="1282656" y="5676900"/>
                </a:lnTo>
                <a:lnTo>
                  <a:pt x="1320834" y="5702300"/>
                </a:lnTo>
                <a:lnTo>
                  <a:pt x="1437241" y="5778500"/>
                </a:lnTo>
                <a:lnTo>
                  <a:pt x="1596544" y="5880100"/>
                </a:lnTo>
                <a:lnTo>
                  <a:pt x="1637051" y="5892800"/>
                </a:lnTo>
                <a:lnTo>
                  <a:pt x="1718830" y="5943600"/>
                </a:lnTo>
                <a:lnTo>
                  <a:pt x="1760087" y="5956300"/>
                </a:lnTo>
                <a:lnTo>
                  <a:pt x="1801580" y="5981700"/>
                </a:lnTo>
                <a:lnTo>
                  <a:pt x="1843300" y="5994400"/>
                </a:lnTo>
                <a:lnTo>
                  <a:pt x="1885240" y="6019800"/>
                </a:lnTo>
                <a:lnTo>
                  <a:pt x="1927393" y="6032500"/>
                </a:lnTo>
                <a:lnTo>
                  <a:pt x="1969752" y="6057900"/>
                </a:lnTo>
                <a:lnTo>
                  <a:pt x="2055055" y="6083300"/>
                </a:lnTo>
                <a:lnTo>
                  <a:pt x="2097984" y="6108700"/>
                </a:lnTo>
                <a:lnTo>
                  <a:pt x="2402985" y="6197600"/>
                </a:lnTo>
                <a:lnTo>
                  <a:pt x="3879426" y="6197600"/>
                </a:lnTo>
                <a:lnTo>
                  <a:pt x="4184418" y="6108700"/>
                </a:lnTo>
                <a:lnTo>
                  <a:pt x="4227346" y="6083300"/>
                </a:lnTo>
                <a:lnTo>
                  <a:pt x="4312646" y="6057900"/>
                </a:lnTo>
                <a:lnTo>
                  <a:pt x="4355003" y="6032500"/>
                </a:lnTo>
                <a:lnTo>
                  <a:pt x="4397154" y="6019800"/>
                </a:lnTo>
                <a:lnTo>
                  <a:pt x="4439093" y="5994400"/>
                </a:lnTo>
                <a:lnTo>
                  <a:pt x="4480811" y="5981700"/>
                </a:lnTo>
                <a:lnTo>
                  <a:pt x="4522302" y="5956300"/>
                </a:lnTo>
                <a:lnTo>
                  <a:pt x="4563557" y="5943600"/>
                </a:lnTo>
                <a:lnTo>
                  <a:pt x="4645333" y="5892800"/>
                </a:lnTo>
                <a:lnTo>
                  <a:pt x="4685837" y="5880100"/>
                </a:lnTo>
                <a:lnTo>
                  <a:pt x="4845131" y="5778500"/>
                </a:lnTo>
                <a:lnTo>
                  <a:pt x="4961531" y="5702300"/>
                </a:lnTo>
                <a:lnTo>
                  <a:pt x="4999706" y="5676900"/>
                </a:lnTo>
                <a:lnTo>
                  <a:pt x="5037557" y="5638800"/>
                </a:lnTo>
                <a:lnTo>
                  <a:pt x="5112253" y="5588000"/>
                </a:lnTo>
                <a:lnTo>
                  <a:pt x="5149084" y="5549900"/>
                </a:lnTo>
                <a:lnTo>
                  <a:pt x="5185560" y="5524500"/>
                </a:lnTo>
                <a:lnTo>
                  <a:pt x="5221675" y="5486400"/>
                </a:lnTo>
                <a:lnTo>
                  <a:pt x="5257419" y="5461000"/>
                </a:lnTo>
                <a:lnTo>
                  <a:pt x="5292787" y="5422900"/>
                </a:lnTo>
                <a:lnTo>
                  <a:pt x="5327770" y="5397500"/>
                </a:lnTo>
                <a:lnTo>
                  <a:pt x="5362361" y="5359400"/>
                </a:lnTo>
                <a:lnTo>
                  <a:pt x="5396435" y="5321300"/>
                </a:lnTo>
                <a:lnTo>
                  <a:pt x="5429866" y="5295900"/>
                </a:lnTo>
                <a:lnTo>
                  <a:pt x="5462654" y="5257800"/>
                </a:lnTo>
                <a:lnTo>
                  <a:pt x="5494799" y="5219700"/>
                </a:lnTo>
                <a:lnTo>
                  <a:pt x="5526301" y="5181600"/>
                </a:lnTo>
                <a:lnTo>
                  <a:pt x="5557161" y="5143500"/>
                </a:lnTo>
                <a:lnTo>
                  <a:pt x="5587377" y="5105400"/>
                </a:lnTo>
                <a:lnTo>
                  <a:pt x="5616951" y="5067300"/>
                </a:lnTo>
                <a:lnTo>
                  <a:pt x="5645881" y="5029200"/>
                </a:lnTo>
                <a:lnTo>
                  <a:pt x="5674169" y="5003800"/>
                </a:lnTo>
                <a:lnTo>
                  <a:pt x="5701814" y="4953000"/>
                </a:lnTo>
                <a:lnTo>
                  <a:pt x="5728816" y="4914900"/>
                </a:lnTo>
                <a:lnTo>
                  <a:pt x="5755175" y="4876800"/>
                </a:lnTo>
                <a:lnTo>
                  <a:pt x="5780891" y="4838700"/>
                </a:lnTo>
                <a:lnTo>
                  <a:pt x="5805965" y="4800600"/>
                </a:lnTo>
                <a:lnTo>
                  <a:pt x="5830395" y="4762500"/>
                </a:lnTo>
                <a:lnTo>
                  <a:pt x="5854183" y="4724400"/>
                </a:lnTo>
                <a:lnTo>
                  <a:pt x="5877327" y="4686300"/>
                </a:lnTo>
                <a:lnTo>
                  <a:pt x="5899829" y="4648200"/>
                </a:lnTo>
                <a:lnTo>
                  <a:pt x="5921687" y="4597400"/>
                </a:lnTo>
                <a:lnTo>
                  <a:pt x="5942903" y="4559300"/>
                </a:lnTo>
                <a:lnTo>
                  <a:pt x="5963476" y="4521200"/>
                </a:lnTo>
                <a:lnTo>
                  <a:pt x="5983406" y="4483100"/>
                </a:lnTo>
                <a:lnTo>
                  <a:pt x="6002693" y="4432300"/>
                </a:lnTo>
                <a:lnTo>
                  <a:pt x="6021338" y="4394200"/>
                </a:lnTo>
                <a:lnTo>
                  <a:pt x="6039339" y="4356100"/>
                </a:lnTo>
                <a:lnTo>
                  <a:pt x="6056697" y="4305300"/>
                </a:lnTo>
                <a:lnTo>
                  <a:pt x="6073413" y="4267200"/>
                </a:lnTo>
                <a:lnTo>
                  <a:pt x="6089486" y="4229100"/>
                </a:lnTo>
                <a:lnTo>
                  <a:pt x="6104915" y="4178300"/>
                </a:lnTo>
                <a:lnTo>
                  <a:pt x="6119702" y="4140200"/>
                </a:lnTo>
                <a:lnTo>
                  <a:pt x="6133846" y="4102100"/>
                </a:lnTo>
                <a:lnTo>
                  <a:pt x="6147347" y="4051300"/>
                </a:lnTo>
                <a:lnTo>
                  <a:pt x="6160205" y="4013200"/>
                </a:lnTo>
                <a:lnTo>
                  <a:pt x="6172420" y="3962400"/>
                </a:lnTo>
                <a:lnTo>
                  <a:pt x="6183993" y="3924300"/>
                </a:lnTo>
                <a:lnTo>
                  <a:pt x="6194922" y="3873500"/>
                </a:lnTo>
                <a:lnTo>
                  <a:pt x="6205208" y="3835400"/>
                </a:lnTo>
                <a:lnTo>
                  <a:pt x="6214852" y="3784600"/>
                </a:lnTo>
                <a:lnTo>
                  <a:pt x="6223853" y="3746500"/>
                </a:lnTo>
                <a:lnTo>
                  <a:pt x="6232210" y="3695700"/>
                </a:lnTo>
                <a:lnTo>
                  <a:pt x="6239925" y="3657600"/>
                </a:lnTo>
                <a:lnTo>
                  <a:pt x="6246997" y="3606800"/>
                </a:lnTo>
                <a:lnTo>
                  <a:pt x="6253426" y="3568700"/>
                </a:lnTo>
                <a:lnTo>
                  <a:pt x="6259212" y="3517900"/>
                </a:lnTo>
                <a:lnTo>
                  <a:pt x="6264356" y="3479800"/>
                </a:lnTo>
                <a:lnTo>
                  <a:pt x="6268856" y="3429000"/>
                </a:lnTo>
                <a:lnTo>
                  <a:pt x="6272713" y="3390900"/>
                </a:lnTo>
                <a:lnTo>
                  <a:pt x="6275928" y="3340100"/>
                </a:lnTo>
                <a:lnTo>
                  <a:pt x="6278499" y="3302000"/>
                </a:lnTo>
                <a:lnTo>
                  <a:pt x="6280428" y="3251200"/>
                </a:lnTo>
                <a:lnTo>
                  <a:pt x="6281714" y="3200400"/>
                </a:lnTo>
                <a:lnTo>
                  <a:pt x="6282357" y="3162300"/>
                </a:lnTo>
                <a:lnTo>
                  <a:pt x="6282357" y="3111500"/>
                </a:lnTo>
                <a:lnTo>
                  <a:pt x="6281714" y="3073400"/>
                </a:lnTo>
                <a:lnTo>
                  <a:pt x="6280428" y="3022600"/>
                </a:lnTo>
                <a:lnTo>
                  <a:pt x="6275928" y="2933700"/>
                </a:lnTo>
                <a:lnTo>
                  <a:pt x="6272713" y="2895600"/>
                </a:lnTo>
                <a:lnTo>
                  <a:pt x="6268856" y="2844800"/>
                </a:lnTo>
                <a:lnTo>
                  <a:pt x="6264356" y="2806700"/>
                </a:lnTo>
                <a:lnTo>
                  <a:pt x="6259212" y="2755900"/>
                </a:lnTo>
                <a:lnTo>
                  <a:pt x="6253426" y="2717800"/>
                </a:lnTo>
                <a:lnTo>
                  <a:pt x="6246997" y="2667000"/>
                </a:lnTo>
                <a:lnTo>
                  <a:pt x="6239925" y="2616200"/>
                </a:lnTo>
                <a:lnTo>
                  <a:pt x="6232210" y="2578100"/>
                </a:lnTo>
                <a:lnTo>
                  <a:pt x="6223853" y="2527300"/>
                </a:lnTo>
                <a:lnTo>
                  <a:pt x="6214852" y="2489200"/>
                </a:lnTo>
                <a:lnTo>
                  <a:pt x="6205208" y="2451100"/>
                </a:lnTo>
                <a:lnTo>
                  <a:pt x="6194922" y="2400300"/>
                </a:lnTo>
                <a:lnTo>
                  <a:pt x="6183993" y="2362200"/>
                </a:lnTo>
                <a:lnTo>
                  <a:pt x="6172420" y="2311400"/>
                </a:lnTo>
                <a:lnTo>
                  <a:pt x="6160205" y="2273300"/>
                </a:lnTo>
                <a:lnTo>
                  <a:pt x="6147347" y="2222500"/>
                </a:lnTo>
                <a:lnTo>
                  <a:pt x="6133846" y="2184400"/>
                </a:lnTo>
                <a:lnTo>
                  <a:pt x="6119702" y="2133600"/>
                </a:lnTo>
                <a:lnTo>
                  <a:pt x="6104915" y="2095500"/>
                </a:lnTo>
                <a:lnTo>
                  <a:pt x="6089486" y="2057400"/>
                </a:lnTo>
                <a:lnTo>
                  <a:pt x="6073413" y="2006600"/>
                </a:lnTo>
                <a:lnTo>
                  <a:pt x="6056697" y="1968500"/>
                </a:lnTo>
                <a:lnTo>
                  <a:pt x="6039339" y="1930400"/>
                </a:lnTo>
                <a:lnTo>
                  <a:pt x="6021338" y="1879600"/>
                </a:lnTo>
                <a:lnTo>
                  <a:pt x="6002693" y="1841500"/>
                </a:lnTo>
                <a:lnTo>
                  <a:pt x="5983406" y="1803400"/>
                </a:lnTo>
                <a:lnTo>
                  <a:pt x="5963476" y="1752600"/>
                </a:lnTo>
                <a:lnTo>
                  <a:pt x="5942903" y="1714500"/>
                </a:lnTo>
                <a:lnTo>
                  <a:pt x="5921687" y="1676400"/>
                </a:lnTo>
                <a:lnTo>
                  <a:pt x="5899829" y="1638300"/>
                </a:lnTo>
                <a:lnTo>
                  <a:pt x="5877327" y="1600200"/>
                </a:lnTo>
                <a:lnTo>
                  <a:pt x="5854183" y="1549400"/>
                </a:lnTo>
                <a:lnTo>
                  <a:pt x="5830395" y="1511300"/>
                </a:lnTo>
                <a:lnTo>
                  <a:pt x="5805965" y="1473200"/>
                </a:lnTo>
                <a:lnTo>
                  <a:pt x="5780891" y="1435100"/>
                </a:lnTo>
                <a:lnTo>
                  <a:pt x="5755175" y="1397000"/>
                </a:lnTo>
                <a:lnTo>
                  <a:pt x="5728816" y="1358900"/>
                </a:lnTo>
                <a:lnTo>
                  <a:pt x="5701814" y="1320800"/>
                </a:lnTo>
                <a:lnTo>
                  <a:pt x="5674169" y="1282700"/>
                </a:lnTo>
                <a:lnTo>
                  <a:pt x="5645881" y="1244600"/>
                </a:lnTo>
                <a:lnTo>
                  <a:pt x="5616951" y="1206500"/>
                </a:lnTo>
                <a:lnTo>
                  <a:pt x="5587377" y="1168400"/>
                </a:lnTo>
                <a:lnTo>
                  <a:pt x="5557161" y="1130300"/>
                </a:lnTo>
                <a:lnTo>
                  <a:pt x="5526301" y="1092200"/>
                </a:lnTo>
                <a:lnTo>
                  <a:pt x="5494799" y="1054100"/>
                </a:lnTo>
                <a:lnTo>
                  <a:pt x="5462654" y="1028700"/>
                </a:lnTo>
                <a:lnTo>
                  <a:pt x="5429866" y="990600"/>
                </a:lnTo>
                <a:lnTo>
                  <a:pt x="5396435" y="952500"/>
                </a:lnTo>
                <a:lnTo>
                  <a:pt x="5362361" y="914400"/>
                </a:lnTo>
                <a:lnTo>
                  <a:pt x="5327770" y="889000"/>
                </a:lnTo>
                <a:lnTo>
                  <a:pt x="5292787" y="850900"/>
                </a:lnTo>
                <a:lnTo>
                  <a:pt x="5257419" y="812800"/>
                </a:lnTo>
                <a:lnTo>
                  <a:pt x="5221675" y="787400"/>
                </a:lnTo>
                <a:lnTo>
                  <a:pt x="5185560" y="749300"/>
                </a:lnTo>
                <a:lnTo>
                  <a:pt x="5112253" y="698500"/>
                </a:lnTo>
                <a:lnTo>
                  <a:pt x="5075075" y="660400"/>
                </a:lnTo>
                <a:lnTo>
                  <a:pt x="4961531" y="584200"/>
                </a:lnTo>
                <a:lnTo>
                  <a:pt x="4923039" y="546100"/>
                </a:lnTo>
                <a:lnTo>
                  <a:pt x="4766045" y="444500"/>
                </a:lnTo>
                <a:lnTo>
                  <a:pt x="4726077" y="431800"/>
                </a:lnTo>
                <a:lnTo>
                  <a:pt x="4604570" y="355600"/>
                </a:lnTo>
                <a:lnTo>
                  <a:pt x="4563557" y="342900"/>
                </a:lnTo>
                <a:lnTo>
                  <a:pt x="4480811" y="292100"/>
                </a:lnTo>
                <a:lnTo>
                  <a:pt x="4439093" y="279400"/>
                </a:lnTo>
                <a:lnTo>
                  <a:pt x="4397154" y="254000"/>
                </a:lnTo>
                <a:lnTo>
                  <a:pt x="4312646" y="228600"/>
                </a:lnTo>
                <a:lnTo>
                  <a:pt x="4270092" y="203200"/>
                </a:lnTo>
                <a:lnTo>
                  <a:pt x="4098043" y="152400"/>
                </a:lnTo>
                <a:lnTo>
                  <a:pt x="4054611" y="127000"/>
                </a:lnTo>
                <a:lnTo>
                  <a:pt x="3967295" y="101600"/>
                </a:lnTo>
                <a:close/>
              </a:path>
              <a:path w="6282690" h="6273800">
                <a:moveTo>
                  <a:pt x="3746718" y="50800"/>
                </a:moveTo>
                <a:lnTo>
                  <a:pt x="2535696" y="50800"/>
                </a:lnTo>
                <a:lnTo>
                  <a:pt x="2358984" y="101600"/>
                </a:lnTo>
                <a:lnTo>
                  <a:pt x="3923426" y="101600"/>
                </a:lnTo>
                <a:lnTo>
                  <a:pt x="3746718" y="50800"/>
                </a:lnTo>
                <a:close/>
              </a:path>
              <a:path w="6282690" h="6273800">
                <a:moveTo>
                  <a:pt x="3657729" y="38100"/>
                </a:moveTo>
                <a:lnTo>
                  <a:pt x="2624687" y="38100"/>
                </a:lnTo>
                <a:lnTo>
                  <a:pt x="2580145" y="50800"/>
                </a:lnTo>
                <a:lnTo>
                  <a:pt x="3702270" y="50800"/>
                </a:lnTo>
                <a:lnTo>
                  <a:pt x="3657729" y="38100"/>
                </a:lnTo>
                <a:close/>
              </a:path>
              <a:path w="6282690" h="6273800">
                <a:moveTo>
                  <a:pt x="3568396" y="25400"/>
                </a:moveTo>
                <a:lnTo>
                  <a:pt x="2714021" y="25400"/>
                </a:lnTo>
                <a:lnTo>
                  <a:pt x="2669314" y="38100"/>
                </a:lnTo>
                <a:lnTo>
                  <a:pt x="3613101" y="38100"/>
                </a:lnTo>
                <a:lnTo>
                  <a:pt x="3568396" y="25400"/>
                </a:lnTo>
                <a:close/>
              </a:path>
              <a:path w="6282690" h="6273800">
                <a:moveTo>
                  <a:pt x="3478780" y="12700"/>
                </a:moveTo>
                <a:lnTo>
                  <a:pt x="2803638" y="12700"/>
                </a:lnTo>
                <a:lnTo>
                  <a:pt x="2758798" y="25400"/>
                </a:lnTo>
                <a:lnTo>
                  <a:pt x="3523620" y="25400"/>
                </a:lnTo>
                <a:lnTo>
                  <a:pt x="3478780" y="12700"/>
                </a:lnTo>
                <a:close/>
              </a:path>
              <a:path w="6282690" h="6273800">
                <a:moveTo>
                  <a:pt x="3343953" y="0"/>
                </a:moveTo>
                <a:lnTo>
                  <a:pt x="2938465" y="0"/>
                </a:lnTo>
                <a:lnTo>
                  <a:pt x="2893479" y="12700"/>
                </a:lnTo>
                <a:lnTo>
                  <a:pt x="3388939" y="12700"/>
                </a:lnTo>
                <a:lnTo>
                  <a:pt x="3343953" y="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22221" y="3218750"/>
            <a:ext cx="4774723" cy="47747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53734" y="3242014"/>
            <a:ext cx="4712335" cy="4699000"/>
          </a:xfrm>
          <a:custGeom>
            <a:avLst/>
            <a:gdLst/>
            <a:ahLst/>
            <a:cxnLst/>
            <a:rect l="l" t="t" r="r" b="b"/>
            <a:pathLst>
              <a:path w="4712334" h="4699000">
                <a:moveTo>
                  <a:pt x="2645552" y="4686300"/>
                </a:moveTo>
                <a:lnTo>
                  <a:pt x="2066125" y="4686300"/>
                </a:lnTo>
                <a:lnTo>
                  <a:pt x="2110554" y="4699000"/>
                </a:lnTo>
                <a:lnTo>
                  <a:pt x="2601123" y="4699000"/>
                </a:lnTo>
                <a:lnTo>
                  <a:pt x="2645552" y="4686300"/>
                </a:lnTo>
                <a:close/>
              </a:path>
              <a:path w="4712334" h="4699000">
                <a:moveTo>
                  <a:pt x="2734146" y="4673600"/>
                </a:moveTo>
                <a:lnTo>
                  <a:pt x="1977531" y="4673600"/>
                </a:lnTo>
                <a:lnTo>
                  <a:pt x="2021779" y="4686300"/>
                </a:lnTo>
                <a:lnTo>
                  <a:pt x="2689897" y="4686300"/>
                </a:lnTo>
                <a:lnTo>
                  <a:pt x="2734146" y="4673600"/>
                </a:lnTo>
                <a:close/>
              </a:path>
              <a:path w="4712334" h="4699000">
                <a:moveTo>
                  <a:pt x="2953485" y="4622800"/>
                </a:moveTo>
                <a:lnTo>
                  <a:pt x="1758191" y="4622800"/>
                </a:lnTo>
                <a:lnTo>
                  <a:pt x="1933392" y="4673600"/>
                </a:lnTo>
                <a:lnTo>
                  <a:pt x="2778285" y="4673600"/>
                </a:lnTo>
                <a:lnTo>
                  <a:pt x="2953485" y="4622800"/>
                </a:lnTo>
                <a:close/>
              </a:path>
              <a:path w="4712334" h="4699000">
                <a:moveTo>
                  <a:pt x="2996882" y="76200"/>
                </a:moveTo>
                <a:lnTo>
                  <a:pt x="1714794" y="76200"/>
                </a:lnTo>
                <a:lnTo>
                  <a:pt x="1671585" y="88900"/>
                </a:lnTo>
                <a:lnTo>
                  <a:pt x="1628575" y="114300"/>
                </a:lnTo>
                <a:lnTo>
                  <a:pt x="1458796" y="165100"/>
                </a:lnTo>
                <a:lnTo>
                  <a:pt x="1416980" y="190500"/>
                </a:lnTo>
                <a:lnTo>
                  <a:pt x="1375442" y="203200"/>
                </a:lnTo>
                <a:lnTo>
                  <a:pt x="1334194" y="228600"/>
                </a:lnTo>
                <a:lnTo>
                  <a:pt x="1293249" y="241300"/>
                </a:lnTo>
                <a:lnTo>
                  <a:pt x="1172365" y="317500"/>
                </a:lnTo>
                <a:lnTo>
                  <a:pt x="1132763" y="330200"/>
                </a:lnTo>
                <a:lnTo>
                  <a:pt x="1054675" y="381000"/>
                </a:lnTo>
                <a:lnTo>
                  <a:pt x="978162" y="431800"/>
                </a:lnTo>
                <a:lnTo>
                  <a:pt x="940528" y="469900"/>
                </a:lnTo>
                <a:lnTo>
                  <a:pt x="866570" y="520700"/>
                </a:lnTo>
                <a:lnTo>
                  <a:pt x="830272" y="558800"/>
                </a:lnTo>
                <a:lnTo>
                  <a:pt x="794445" y="584200"/>
                </a:lnTo>
                <a:lnTo>
                  <a:pt x="759103" y="622300"/>
                </a:lnTo>
                <a:lnTo>
                  <a:pt x="724257" y="647700"/>
                </a:lnTo>
                <a:lnTo>
                  <a:pt x="689920" y="685800"/>
                </a:lnTo>
                <a:lnTo>
                  <a:pt x="656266" y="723900"/>
                </a:lnTo>
                <a:lnTo>
                  <a:pt x="623452" y="749300"/>
                </a:lnTo>
                <a:lnTo>
                  <a:pt x="591481" y="787400"/>
                </a:lnTo>
                <a:lnTo>
                  <a:pt x="560350" y="825500"/>
                </a:lnTo>
                <a:lnTo>
                  <a:pt x="530061" y="863600"/>
                </a:lnTo>
                <a:lnTo>
                  <a:pt x="500613" y="901700"/>
                </a:lnTo>
                <a:lnTo>
                  <a:pt x="472006" y="939800"/>
                </a:lnTo>
                <a:lnTo>
                  <a:pt x="444241" y="977900"/>
                </a:lnTo>
                <a:lnTo>
                  <a:pt x="417318" y="1016000"/>
                </a:lnTo>
                <a:lnTo>
                  <a:pt x="391235" y="1054100"/>
                </a:lnTo>
                <a:lnTo>
                  <a:pt x="365994" y="1092200"/>
                </a:lnTo>
                <a:lnTo>
                  <a:pt x="341595" y="1130300"/>
                </a:lnTo>
                <a:lnTo>
                  <a:pt x="318036" y="1168400"/>
                </a:lnTo>
                <a:lnTo>
                  <a:pt x="295319" y="1206500"/>
                </a:lnTo>
                <a:lnTo>
                  <a:pt x="273444" y="1244600"/>
                </a:lnTo>
                <a:lnTo>
                  <a:pt x="252410" y="1282700"/>
                </a:lnTo>
                <a:lnTo>
                  <a:pt x="232217" y="1333500"/>
                </a:lnTo>
                <a:lnTo>
                  <a:pt x="212865" y="1371600"/>
                </a:lnTo>
                <a:lnTo>
                  <a:pt x="194355" y="1409700"/>
                </a:lnTo>
                <a:lnTo>
                  <a:pt x="176687" y="1447800"/>
                </a:lnTo>
                <a:lnTo>
                  <a:pt x="159859" y="1498600"/>
                </a:lnTo>
                <a:lnTo>
                  <a:pt x="143873" y="1536700"/>
                </a:lnTo>
                <a:lnTo>
                  <a:pt x="128729" y="1574800"/>
                </a:lnTo>
                <a:lnTo>
                  <a:pt x="114425" y="1625600"/>
                </a:lnTo>
                <a:lnTo>
                  <a:pt x="100964" y="1663700"/>
                </a:lnTo>
                <a:lnTo>
                  <a:pt x="88343" y="1714500"/>
                </a:lnTo>
                <a:lnTo>
                  <a:pt x="76564" y="1752600"/>
                </a:lnTo>
                <a:lnTo>
                  <a:pt x="65626" y="1790700"/>
                </a:lnTo>
                <a:lnTo>
                  <a:pt x="55530" y="1841500"/>
                </a:lnTo>
                <a:lnTo>
                  <a:pt x="46275" y="1879600"/>
                </a:lnTo>
                <a:lnTo>
                  <a:pt x="37861" y="1930400"/>
                </a:lnTo>
                <a:lnTo>
                  <a:pt x="30289" y="1968500"/>
                </a:lnTo>
                <a:lnTo>
                  <a:pt x="23558" y="2019300"/>
                </a:lnTo>
                <a:lnTo>
                  <a:pt x="17668" y="2057400"/>
                </a:lnTo>
                <a:lnTo>
                  <a:pt x="12620" y="2108200"/>
                </a:lnTo>
                <a:lnTo>
                  <a:pt x="8413" y="2146300"/>
                </a:lnTo>
                <a:lnTo>
                  <a:pt x="2524" y="2235200"/>
                </a:lnTo>
                <a:lnTo>
                  <a:pt x="841" y="2286000"/>
                </a:lnTo>
                <a:lnTo>
                  <a:pt x="0" y="2324100"/>
                </a:lnTo>
                <a:lnTo>
                  <a:pt x="0" y="2374900"/>
                </a:lnTo>
                <a:lnTo>
                  <a:pt x="841" y="2413000"/>
                </a:lnTo>
                <a:lnTo>
                  <a:pt x="2524" y="2463800"/>
                </a:lnTo>
                <a:lnTo>
                  <a:pt x="8413" y="2552700"/>
                </a:lnTo>
                <a:lnTo>
                  <a:pt x="12620" y="2590800"/>
                </a:lnTo>
                <a:lnTo>
                  <a:pt x="17668" y="2641600"/>
                </a:lnTo>
                <a:lnTo>
                  <a:pt x="23558" y="2679700"/>
                </a:lnTo>
                <a:lnTo>
                  <a:pt x="30289" y="2730500"/>
                </a:lnTo>
                <a:lnTo>
                  <a:pt x="37861" y="2768600"/>
                </a:lnTo>
                <a:lnTo>
                  <a:pt x="46275" y="2819400"/>
                </a:lnTo>
                <a:lnTo>
                  <a:pt x="55530" y="2857500"/>
                </a:lnTo>
                <a:lnTo>
                  <a:pt x="65626" y="2908300"/>
                </a:lnTo>
                <a:lnTo>
                  <a:pt x="76564" y="2946400"/>
                </a:lnTo>
                <a:lnTo>
                  <a:pt x="88343" y="2984500"/>
                </a:lnTo>
                <a:lnTo>
                  <a:pt x="100964" y="3035300"/>
                </a:lnTo>
                <a:lnTo>
                  <a:pt x="114425" y="3073400"/>
                </a:lnTo>
                <a:lnTo>
                  <a:pt x="128729" y="3124200"/>
                </a:lnTo>
                <a:lnTo>
                  <a:pt x="143873" y="3162300"/>
                </a:lnTo>
                <a:lnTo>
                  <a:pt x="159859" y="3200400"/>
                </a:lnTo>
                <a:lnTo>
                  <a:pt x="176687" y="3251200"/>
                </a:lnTo>
                <a:lnTo>
                  <a:pt x="194355" y="3289300"/>
                </a:lnTo>
                <a:lnTo>
                  <a:pt x="212865" y="3327400"/>
                </a:lnTo>
                <a:lnTo>
                  <a:pt x="232217" y="3365500"/>
                </a:lnTo>
                <a:lnTo>
                  <a:pt x="252410" y="3416300"/>
                </a:lnTo>
                <a:lnTo>
                  <a:pt x="273444" y="3454400"/>
                </a:lnTo>
                <a:lnTo>
                  <a:pt x="295319" y="3492500"/>
                </a:lnTo>
                <a:lnTo>
                  <a:pt x="318036" y="3530600"/>
                </a:lnTo>
                <a:lnTo>
                  <a:pt x="341595" y="3568700"/>
                </a:lnTo>
                <a:lnTo>
                  <a:pt x="365994" y="3606800"/>
                </a:lnTo>
                <a:lnTo>
                  <a:pt x="391235" y="3644900"/>
                </a:lnTo>
                <a:lnTo>
                  <a:pt x="417318" y="3683000"/>
                </a:lnTo>
                <a:lnTo>
                  <a:pt x="444241" y="3721100"/>
                </a:lnTo>
                <a:lnTo>
                  <a:pt x="472006" y="3759200"/>
                </a:lnTo>
                <a:lnTo>
                  <a:pt x="500613" y="3797300"/>
                </a:lnTo>
                <a:lnTo>
                  <a:pt x="530061" y="3835400"/>
                </a:lnTo>
                <a:lnTo>
                  <a:pt x="560350" y="3873500"/>
                </a:lnTo>
                <a:lnTo>
                  <a:pt x="591481" y="3911600"/>
                </a:lnTo>
                <a:lnTo>
                  <a:pt x="623452" y="3949700"/>
                </a:lnTo>
                <a:lnTo>
                  <a:pt x="656266" y="3975100"/>
                </a:lnTo>
                <a:lnTo>
                  <a:pt x="689920" y="4013200"/>
                </a:lnTo>
                <a:lnTo>
                  <a:pt x="724257" y="4051300"/>
                </a:lnTo>
                <a:lnTo>
                  <a:pt x="759103" y="4076700"/>
                </a:lnTo>
                <a:lnTo>
                  <a:pt x="794445" y="4114800"/>
                </a:lnTo>
                <a:lnTo>
                  <a:pt x="830272" y="4140200"/>
                </a:lnTo>
                <a:lnTo>
                  <a:pt x="866570" y="4178300"/>
                </a:lnTo>
                <a:lnTo>
                  <a:pt x="940528" y="4229100"/>
                </a:lnTo>
                <a:lnTo>
                  <a:pt x="978162" y="4267200"/>
                </a:lnTo>
                <a:lnTo>
                  <a:pt x="1016215" y="4292600"/>
                </a:lnTo>
                <a:lnTo>
                  <a:pt x="1132763" y="4368800"/>
                </a:lnTo>
                <a:lnTo>
                  <a:pt x="1172365" y="4381500"/>
                </a:lnTo>
                <a:lnTo>
                  <a:pt x="1293249" y="4457700"/>
                </a:lnTo>
                <a:lnTo>
                  <a:pt x="1334194" y="4470400"/>
                </a:lnTo>
                <a:lnTo>
                  <a:pt x="1375442" y="4495800"/>
                </a:lnTo>
                <a:lnTo>
                  <a:pt x="1416980" y="4508500"/>
                </a:lnTo>
                <a:lnTo>
                  <a:pt x="1458796" y="4533900"/>
                </a:lnTo>
                <a:lnTo>
                  <a:pt x="1628575" y="4584700"/>
                </a:lnTo>
                <a:lnTo>
                  <a:pt x="1671585" y="4610100"/>
                </a:lnTo>
                <a:lnTo>
                  <a:pt x="1714794" y="4622800"/>
                </a:lnTo>
                <a:lnTo>
                  <a:pt x="2996882" y="4622800"/>
                </a:lnTo>
                <a:lnTo>
                  <a:pt x="3040092" y="4610100"/>
                </a:lnTo>
                <a:lnTo>
                  <a:pt x="3083101" y="4584700"/>
                </a:lnTo>
                <a:lnTo>
                  <a:pt x="3252881" y="4533900"/>
                </a:lnTo>
                <a:lnTo>
                  <a:pt x="3294697" y="4508500"/>
                </a:lnTo>
                <a:lnTo>
                  <a:pt x="3336235" y="4495800"/>
                </a:lnTo>
                <a:lnTo>
                  <a:pt x="3377483" y="4470400"/>
                </a:lnTo>
                <a:lnTo>
                  <a:pt x="3418427" y="4457700"/>
                </a:lnTo>
                <a:lnTo>
                  <a:pt x="3539312" y="4381500"/>
                </a:lnTo>
                <a:lnTo>
                  <a:pt x="3578914" y="4368800"/>
                </a:lnTo>
                <a:lnTo>
                  <a:pt x="3695462" y="4292600"/>
                </a:lnTo>
                <a:lnTo>
                  <a:pt x="3733515" y="4267200"/>
                </a:lnTo>
                <a:lnTo>
                  <a:pt x="3771149" y="4229100"/>
                </a:lnTo>
                <a:lnTo>
                  <a:pt x="3845106" y="4178300"/>
                </a:lnTo>
                <a:lnTo>
                  <a:pt x="3881404" y="4140200"/>
                </a:lnTo>
                <a:lnTo>
                  <a:pt x="3917231" y="4114800"/>
                </a:lnTo>
                <a:lnTo>
                  <a:pt x="3952574" y="4076700"/>
                </a:lnTo>
                <a:lnTo>
                  <a:pt x="3987420" y="4051300"/>
                </a:lnTo>
                <a:lnTo>
                  <a:pt x="4021756" y="4013200"/>
                </a:lnTo>
                <a:lnTo>
                  <a:pt x="4055412" y="3975100"/>
                </a:lnTo>
                <a:lnTo>
                  <a:pt x="4088227" y="3949700"/>
                </a:lnTo>
                <a:lnTo>
                  <a:pt x="4120201" y="3911600"/>
                </a:lnTo>
                <a:lnTo>
                  <a:pt x="4151333" y="3873500"/>
                </a:lnTo>
                <a:lnTo>
                  <a:pt x="4181623" y="3835400"/>
                </a:lnTo>
                <a:lnTo>
                  <a:pt x="4211072" y="3797300"/>
                </a:lnTo>
                <a:lnTo>
                  <a:pt x="4239680" y="3759200"/>
                </a:lnTo>
                <a:lnTo>
                  <a:pt x="4267447" y="3721100"/>
                </a:lnTo>
                <a:lnTo>
                  <a:pt x="4294371" y="3683000"/>
                </a:lnTo>
                <a:lnTo>
                  <a:pt x="4320455" y="3644900"/>
                </a:lnTo>
                <a:lnTo>
                  <a:pt x="4345697" y="3606800"/>
                </a:lnTo>
                <a:lnTo>
                  <a:pt x="4370098" y="3568700"/>
                </a:lnTo>
                <a:lnTo>
                  <a:pt x="4393657" y="3530600"/>
                </a:lnTo>
                <a:lnTo>
                  <a:pt x="4416375" y="3492500"/>
                </a:lnTo>
                <a:lnTo>
                  <a:pt x="4438252" y="3454400"/>
                </a:lnTo>
                <a:lnTo>
                  <a:pt x="4459287" y="3416300"/>
                </a:lnTo>
                <a:lnTo>
                  <a:pt x="4479481" y="3365500"/>
                </a:lnTo>
                <a:lnTo>
                  <a:pt x="4498833" y="3327400"/>
                </a:lnTo>
                <a:lnTo>
                  <a:pt x="4517344" y="3289300"/>
                </a:lnTo>
                <a:lnTo>
                  <a:pt x="4535013" y="3251200"/>
                </a:lnTo>
                <a:lnTo>
                  <a:pt x="4551842" y="3200400"/>
                </a:lnTo>
                <a:lnTo>
                  <a:pt x="4567828" y="3162300"/>
                </a:lnTo>
                <a:lnTo>
                  <a:pt x="4582973" y="3124200"/>
                </a:lnTo>
                <a:lnTo>
                  <a:pt x="4597277" y="3073400"/>
                </a:lnTo>
                <a:lnTo>
                  <a:pt x="4610740" y="3035300"/>
                </a:lnTo>
                <a:lnTo>
                  <a:pt x="4623361" y="2984500"/>
                </a:lnTo>
                <a:lnTo>
                  <a:pt x="4635141" y="2946400"/>
                </a:lnTo>
                <a:lnTo>
                  <a:pt x="4646079" y="2908300"/>
                </a:lnTo>
                <a:lnTo>
                  <a:pt x="4656176" y="2857500"/>
                </a:lnTo>
                <a:lnTo>
                  <a:pt x="4665431" y="2819400"/>
                </a:lnTo>
                <a:lnTo>
                  <a:pt x="4673845" y="2768600"/>
                </a:lnTo>
                <a:lnTo>
                  <a:pt x="4681418" y="2730500"/>
                </a:lnTo>
                <a:lnTo>
                  <a:pt x="4688149" y="2679700"/>
                </a:lnTo>
                <a:lnTo>
                  <a:pt x="4694039" y="2641600"/>
                </a:lnTo>
                <a:lnTo>
                  <a:pt x="4699087" y="2590800"/>
                </a:lnTo>
                <a:lnTo>
                  <a:pt x="4703294" y="2552700"/>
                </a:lnTo>
                <a:lnTo>
                  <a:pt x="4709184" y="2463800"/>
                </a:lnTo>
                <a:lnTo>
                  <a:pt x="4710867" y="2413000"/>
                </a:lnTo>
                <a:lnTo>
                  <a:pt x="4711709" y="2374900"/>
                </a:lnTo>
                <a:lnTo>
                  <a:pt x="4711709" y="2324100"/>
                </a:lnTo>
                <a:lnTo>
                  <a:pt x="4710867" y="2286000"/>
                </a:lnTo>
                <a:lnTo>
                  <a:pt x="4709184" y="2235200"/>
                </a:lnTo>
                <a:lnTo>
                  <a:pt x="4703294" y="2146300"/>
                </a:lnTo>
                <a:lnTo>
                  <a:pt x="4699087" y="2108200"/>
                </a:lnTo>
                <a:lnTo>
                  <a:pt x="4694039" y="2057400"/>
                </a:lnTo>
                <a:lnTo>
                  <a:pt x="4688149" y="2019300"/>
                </a:lnTo>
                <a:lnTo>
                  <a:pt x="4681418" y="1968500"/>
                </a:lnTo>
                <a:lnTo>
                  <a:pt x="4673845" y="1930400"/>
                </a:lnTo>
                <a:lnTo>
                  <a:pt x="4665431" y="1879600"/>
                </a:lnTo>
                <a:lnTo>
                  <a:pt x="4656176" y="1841500"/>
                </a:lnTo>
                <a:lnTo>
                  <a:pt x="4646079" y="1790700"/>
                </a:lnTo>
                <a:lnTo>
                  <a:pt x="4635141" y="1752600"/>
                </a:lnTo>
                <a:lnTo>
                  <a:pt x="4623361" y="1714500"/>
                </a:lnTo>
                <a:lnTo>
                  <a:pt x="4610740" y="1663700"/>
                </a:lnTo>
                <a:lnTo>
                  <a:pt x="4597277" y="1625600"/>
                </a:lnTo>
                <a:lnTo>
                  <a:pt x="4582973" y="1574800"/>
                </a:lnTo>
                <a:lnTo>
                  <a:pt x="4567828" y="1536700"/>
                </a:lnTo>
                <a:lnTo>
                  <a:pt x="4551842" y="1498600"/>
                </a:lnTo>
                <a:lnTo>
                  <a:pt x="4535013" y="1447800"/>
                </a:lnTo>
                <a:lnTo>
                  <a:pt x="4517344" y="1409700"/>
                </a:lnTo>
                <a:lnTo>
                  <a:pt x="4498833" y="1371600"/>
                </a:lnTo>
                <a:lnTo>
                  <a:pt x="4479481" y="1333500"/>
                </a:lnTo>
                <a:lnTo>
                  <a:pt x="4459287" y="1282700"/>
                </a:lnTo>
                <a:lnTo>
                  <a:pt x="4438252" y="1244600"/>
                </a:lnTo>
                <a:lnTo>
                  <a:pt x="4416375" y="1206500"/>
                </a:lnTo>
                <a:lnTo>
                  <a:pt x="4393657" y="1168400"/>
                </a:lnTo>
                <a:lnTo>
                  <a:pt x="4370098" y="1130300"/>
                </a:lnTo>
                <a:lnTo>
                  <a:pt x="4345697" y="1092200"/>
                </a:lnTo>
                <a:lnTo>
                  <a:pt x="4320455" y="1054100"/>
                </a:lnTo>
                <a:lnTo>
                  <a:pt x="4294371" y="1016000"/>
                </a:lnTo>
                <a:lnTo>
                  <a:pt x="4267447" y="977900"/>
                </a:lnTo>
                <a:lnTo>
                  <a:pt x="4239680" y="939800"/>
                </a:lnTo>
                <a:lnTo>
                  <a:pt x="4211072" y="901700"/>
                </a:lnTo>
                <a:lnTo>
                  <a:pt x="4181623" y="863600"/>
                </a:lnTo>
                <a:lnTo>
                  <a:pt x="4151333" y="825500"/>
                </a:lnTo>
                <a:lnTo>
                  <a:pt x="4120201" y="787400"/>
                </a:lnTo>
                <a:lnTo>
                  <a:pt x="4088227" y="749300"/>
                </a:lnTo>
                <a:lnTo>
                  <a:pt x="4055412" y="723900"/>
                </a:lnTo>
                <a:lnTo>
                  <a:pt x="4021756" y="685800"/>
                </a:lnTo>
                <a:lnTo>
                  <a:pt x="3987420" y="647700"/>
                </a:lnTo>
                <a:lnTo>
                  <a:pt x="3952574" y="622300"/>
                </a:lnTo>
                <a:lnTo>
                  <a:pt x="3917231" y="584200"/>
                </a:lnTo>
                <a:lnTo>
                  <a:pt x="3881404" y="558800"/>
                </a:lnTo>
                <a:lnTo>
                  <a:pt x="3845106" y="520700"/>
                </a:lnTo>
                <a:lnTo>
                  <a:pt x="3771149" y="469900"/>
                </a:lnTo>
                <a:lnTo>
                  <a:pt x="3733515" y="431800"/>
                </a:lnTo>
                <a:lnTo>
                  <a:pt x="3657002" y="381000"/>
                </a:lnTo>
                <a:lnTo>
                  <a:pt x="3578914" y="330200"/>
                </a:lnTo>
                <a:lnTo>
                  <a:pt x="3539312" y="317500"/>
                </a:lnTo>
                <a:lnTo>
                  <a:pt x="3418427" y="241300"/>
                </a:lnTo>
                <a:lnTo>
                  <a:pt x="3377483" y="228600"/>
                </a:lnTo>
                <a:lnTo>
                  <a:pt x="3336235" y="203200"/>
                </a:lnTo>
                <a:lnTo>
                  <a:pt x="3294697" y="190500"/>
                </a:lnTo>
                <a:lnTo>
                  <a:pt x="3252881" y="165100"/>
                </a:lnTo>
                <a:lnTo>
                  <a:pt x="3083101" y="114300"/>
                </a:lnTo>
                <a:lnTo>
                  <a:pt x="3040092" y="88900"/>
                </a:lnTo>
                <a:lnTo>
                  <a:pt x="2996882" y="76200"/>
                </a:lnTo>
                <a:close/>
              </a:path>
              <a:path w="4712334" h="4699000">
                <a:moveTo>
                  <a:pt x="2778285" y="25400"/>
                </a:moveTo>
                <a:lnTo>
                  <a:pt x="1933392" y="25400"/>
                </a:lnTo>
                <a:lnTo>
                  <a:pt x="1758191" y="76200"/>
                </a:lnTo>
                <a:lnTo>
                  <a:pt x="2953485" y="76200"/>
                </a:lnTo>
                <a:lnTo>
                  <a:pt x="2778285" y="25400"/>
                </a:lnTo>
                <a:close/>
              </a:path>
              <a:path w="4712334" h="4699000">
                <a:moveTo>
                  <a:pt x="2689897" y="12700"/>
                </a:moveTo>
                <a:lnTo>
                  <a:pt x="2021779" y="12700"/>
                </a:lnTo>
                <a:lnTo>
                  <a:pt x="1977531" y="25400"/>
                </a:lnTo>
                <a:lnTo>
                  <a:pt x="2734146" y="25400"/>
                </a:lnTo>
                <a:lnTo>
                  <a:pt x="2689897" y="12700"/>
                </a:lnTo>
                <a:close/>
              </a:path>
              <a:path w="4712334" h="4699000">
                <a:moveTo>
                  <a:pt x="2601123" y="0"/>
                </a:moveTo>
                <a:lnTo>
                  <a:pt x="2110554" y="0"/>
                </a:lnTo>
                <a:lnTo>
                  <a:pt x="2066125" y="12700"/>
                </a:lnTo>
                <a:lnTo>
                  <a:pt x="2645552" y="12700"/>
                </a:lnTo>
                <a:lnTo>
                  <a:pt x="2601123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92843" y="4004066"/>
            <a:ext cx="3204090" cy="32040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24308" y="4014534"/>
            <a:ext cx="3141345" cy="3141345"/>
          </a:xfrm>
          <a:custGeom>
            <a:avLst/>
            <a:gdLst/>
            <a:ahLst/>
            <a:cxnLst/>
            <a:rect l="l" t="t" r="r" b="b"/>
            <a:pathLst>
              <a:path w="3141344" h="3141345">
                <a:moveTo>
                  <a:pt x="1570593" y="0"/>
                </a:moveTo>
                <a:lnTo>
                  <a:pt x="1525935" y="631"/>
                </a:lnTo>
                <a:lnTo>
                  <a:pt x="1481307" y="2524"/>
                </a:lnTo>
                <a:lnTo>
                  <a:pt x="1436736" y="5679"/>
                </a:lnTo>
                <a:lnTo>
                  <a:pt x="1392253" y="10096"/>
                </a:lnTo>
                <a:lnTo>
                  <a:pt x="1347886" y="15776"/>
                </a:lnTo>
                <a:lnTo>
                  <a:pt x="1303665" y="22717"/>
                </a:lnTo>
                <a:lnTo>
                  <a:pt x="1259618" y="30921"/>
                </a:lnTo>
                <a:lnTo>
                  <a:pt x="1215774" y="40386"/>
                </a:lnTo>
                <a:lnTo>
                  <a:pt x="1172163" y="51114"/>
                </a:lnTo>
                <a:lnTo>
                  <a:pt x="1128813" y="63104"/>
                </a:lnTo>
                <a:lnTo>
                  <a:pt x="1085754" y="76356"/>
                </a:lnTo>
                <a:lnTo>
                  <a:pt x="1043015" y="90870"/>
                </a:lnTo>
                <a:lnTo>
                  <a:pt x="1000624" y="106646"/>
                </a:lnTo>
                <a:lnTo>
                  <a:pt x="958611" y="123684"/>
                </a:lnTo>
                <a:lnTo>
                  <a:pt x="917005" y="141984"/>
                </a:lnTo>
                <a:lnTo>
                  <a:pt x="875835" y="161547"/>
                </a:lnTo>
                <a:lnTo>
                  <a:pt x="835130" y="182371"/>
                </a:lnTo>
                <a:lnTo>
                  <a:pt x="794919" y="204457"/>
                </a:lnTo>
                <a:lnTo>
                  <a:pt x="755230" y="227806"/>
                </a:lnTo>
                <a:lnTo>
                  <a:pt x="716094" y="252417"/>
                </a:lnTo>
                <a:lnTo>
                  <a:pt x="677539" y="278290"/>
                </a:lnTo>
                <a:lnTo>
                  <a:pt x="639594" y="305424"/>
                </a:lnTo>
                <a:lnTo>
                  <a:pt x="602288" y="333821"/>
                </a:lnTo>
                <a:lnTo>
                  <a:pt x="565650" y="363480"/>
                </a:lnTo>
                <a:lnTo>
                  <a:pt x="529710" y="394402"/>
                </a:lnTo>
                <a:lnTo>
                  <a:pt x="494496" y="426585"/>
                </a:lnTo>
                <a:lnTo>
                  <a:pt x="460038" y="460030"/>
                </a:lnTo>
                <a:lnTo>
                  <a:pt x="426592" y="494494"/>
                </a:lnTo>
                <a:lnTo>
                  <a:pt x="394408" y="529712"/>
                </a:lnTo>
                <a:lnTo>
                  <a:pt x="363487" y="565657"/>
                </a:lnTo>
                <a:lnTo>
                  <a:pt x="333827" y="602299"/>
                </a:lnTo>
                <a:lnTo>
                  <a:pt x="305430" y="639608"/>
                </a:lnTo>
                <a:lnTo>
                  <a:pt x="278294" y="677557"/>
                </a:lnTo>
                <a:lnTo>
                  <a:pt x="252421" y="716115"/>
                </a:lnTo>
                <a:lnTo>
                  <a:pt x="227810" y="755255"/>
                </a:lnTo>
                <a:lnTo>
                  <a:pt x="204461" y="794946"/>
                </a:lnTo>
                <a:lnTo>
                  <a:pt x="182374" y="835160"/>
                </a:lnTo>
                <a:lnTo>
                  <a:pt x="161549" y="875867"/>
                </a:lnTo>
                <a:lnTo>
                  <a:pt x="141987" y="917039"/>
                </a:lnTo>
                <a:lnTo>
                  <a:pt x="123686" y="958647"/>
                </a:lnTo>
                <a:lnTo>
                  <a:pt x="106648" y="1000662"/>
                </a:lnTo>
                <a:lnTo>
                  <a:pt x="90871" y="1043054"/>
                </a:lnTo>
                <a:lnTo>
                  <a:pt x="76357" y="1085794"/>
                </a:lnTo>
                <a:lnTo>
                  <a:pt x="63105" y="1128854"/>
                </a:lnTo>
                <a:lnTo>
                  <a:pt x="51115" y="1172205"/>
                </a:lnTo>
                <a:lnTo>
                  <a:pt x="40387" y="1215816"/>
                </a:lnTo>
                <a:lnTo>
                  <a:pt x="30921" y="1259660"/>
                </a:lnTo>
                <a:lnTo>
                  <a:pt x="22717" y="1303708"/>
                </a:lnTo>
                <a:lnTo>
                  <a:pt x="15776" y="1347929"/>
                </a:lnTo>
                <a:lnTo>
                  <a:pt x="10096" y="1392296"/>
                </a:lnTo>
                <a:lnTo>
                  <a:pt x="5679" y="1436779"/>
                </a:lnTo>
                <a:lnTo>
                  <a:pt x="2524" y="1481349"/>
                </a:lnTo>
                <a:lnTo>
                  <a:pt x="631" y="1525978"/>
                </a:lnTo>
                <a:lnTo>
                  <a:pt x="0" y="1570635"/>
                </a:lnTo>
                <a:lnTo>
                  <a:pt x="631" y="1615292"/>
                </a:lnTo>
                <a:lnTo>
                  <a:pt x="2524" y="1659920"/>
                </a:lnTo>
                <a:lnTo>
                  <a:pt x="5679" y="1704491"/>
                </a:lnTo>
                <a:lnTo>
                  <a:pt x="10096" y="1748974"/>
                </a:lnTo>
                <a:lnTo>
                  <a:pt x="15776" y="1793340"/>
                </a:lnTo>
                <a:lnTo>
                  <a:pt x="22717" y="1837562"/>
                </a:lnTo>
                <a:lnTo>
                  <a:pt x="30921" y="1881609"/>
                </a:lnTo>
                <a:lnTo>
                  <a:pt x="40387" y="1925454"/>
                </a:lnTo>
                <a:lnTo>
                  <a:pt x="51115" y="1969065"/>
                </a:lnTo>
                <a:lnTo>
                  <a:pt x="63105" y="2012416"/>
                </a:lnTo>
                <a:lnTo>
                  <a:pt x="76357" y="2055476"/>
                </a:lnTo>
                <a:lnTo>
                  <a:pt x="90871" y="2098216"/>
                </a:lnTo>
                <a:lnTo>
                  <a:pt x="106648" y="2140608"/>
                </a:lnTo>
                <a:lnTo>
                  <a:pt x="123686" y="2182623"/>
                </a:lnTo>
                <a:lnTo>
                  <a:pt x="141987" y="2224230"/>
                </a:lnTo>
                <a:lnTo>
                  <a:pt x="161549" y="2265403"/>
                </a:lnTo>
                <a:lnTo>
                  <a:pt x="182374" y="2306110"/>
                </a:lnTo>
                <a:lnTo>
                  <a:pt x="204461" y="2346324"/>
                </a:lnTo>
                <a:lnTo>
                  <a:pt x="227810" y="2386015"/>
                </a:lnTo>
                <a:lnTo>
                  <a:pt x="252421" y="2425155"/>
                </a:lnTo>
                <a:lnTo>
                  <a:pt x="278294" y="2463713"/>
                </a:lnTo>
                <a:lnTo>
                  <a:pt x="305430" y="2501662"/>
                </a:lnTo>
                <a:lnTo>
                  <a:pt x="333827" y="2538971"/>
                </a:lnTo>
                <a:lnTo>
                  <a:pt x="363487" y="2575613"/>
                </a:lnTo>
                <a:lnTo>
                  <a:pt x="394408" y="2611558"/>
                </a:lnTo>
                <a:lnTo>
                  <a:pt x="426592" y="2646776"/>
                </a:lnTo>
                <a:lnTo>
                  <a:pt x="460038" y="2681240"/>
                </a:lnTo>
                <a:lnTo>
                  <a:pt x="494496" y="2714685"/>
                </a:lnTo>
                <a:lnTo>
                  <a:pt x="529710" y="2746868"/>
                </a:lnTo>
                <a:lnTo>
                  <a:pt x="565650" y="2777789"/>
                </a:lnTo>
                <a:lnTo>
                  <a:pt x="602288" y="2807448"/>
                </a:lnTo>
                <a:lnTo>
                  <a:pt x="639594" y="2835845"/>
                </a:lnTo>
                <a:lnTo>
                  <a:pt x="677539" y="2862980"/>
                </a:lnTo>
                <a:lnTo>
                  <a:pt x="716094" y="2888853"/>
                </a:lnTo>
                <a:lnTo>
                  <a:pt x="755230" y="2913464"/>
                </a:lnTo>
                <a:lnTo>
                  <a:pt x="794919" y="2936812"/>
                </a:lnTo>
                <a:lnTo>
                  <a:pt x="835130" y="2958899"/>
                </a:lnTo>
                <a:lnTo>
                  <a:pt x="875835" y="2979723"/>
                </a:lnTo>
                <a:lnTo>
                  <a:pt x="917005" y="2999286"/>
                </a:lnTo>
                <a:lnTo>
                  <a:pt x="958611" y="3017586"/>
                </a:lnTo>
                <a:lnTo>
                  <a:pt x="1000624" y="3034624"/>
                </a:lnTo>
                <a:lnTo>
                  <a:pt x="1043015" y="3050400"/>
                </a:lnTo>
                <a:lnTo>
                  <a:pt x="1085754" y="3064914"/>
                </a:lnTo>
                <a:lnTo>
                  <a:pt x="1128813" y="3078166"/>
                </a:lnTo>
                <a:lnTo>
                  <a:pt x="1172163" y="3090156"/>
                </a:lnTo>
                <a:lnTo>
                  <a:pt x="1215774" y="3100884"/>
                </a:lnTo>
                <a:lnTo>
                  <a:pt x="1259618" y="3110349"/>
                </a:lnTo>
                <a:lnTo>
                  <a:pt x="1303665" y="3118553"/>
                </a:lnTo>
                <a:lnTo>
                  <a:pt x="1347886" y="3125494"/>
                </a:lnTo>
                <a:lnTo>
                  <a:pt x="1392253" y="3131174"/>
                </a:lnTo>
                <a:lnTo>
                  <a:pt x="1436736" y="3135591"/>
                </a:lnTo>
                <a:lnTo>
                  <a:pt x="1481307" y="3138746"/>
                </a:lnTo>
                <a:lnTo>
                  <a:pt x="1525935" y="3140639"/>
                </a:lnTo>
                <a:lnTo>
                  <a:pt x="1570593" y="3141270"/>
                </a:lnTo>
                <a:lnTo>
                  <a:pt x="1615251" y="3140639"/>
                </a:lnTo>
                <a:lnTo>
                  <a:pt x="1659880" y="3138746"/>
                </a:lnTo>
                <a:lnTo>
                  <a:pt x="1704451" y="3135591"/>
                </a:lnTo>
                <a:lnTo>
                  <a:pt x="1748935" y="3131174"/>
                </a:lnTo>
                <a:lnTo>
                  <a:pt x="1793303" y="3125494"/>
                </a:lnTo>
                <a:lnTo>
                  <a:pt x="1837525" y="3118553"/>
                </a:lnTo>
                <a:lnTo>
                  <a:pt x="1881574" y="3110349"/>
                </a:lnTo>
                <a:lnTo>
                  <a:pt x="1925419" y="3100884"/>
                </a:lnTo>
                <a:lnTo>
                  <a:pt x="1969032" y="3090156"/>
                </a:lnTo>
                <a:lnTo>
                  <a:pt x="2012384" y="3078166"/>
                </a:lnTo>
                <a:lnTo>
                  <a:pt x="2055445" y="3064914"/>
                </a:lnTo>
                <a:lnTo>
                  <a:pt x="2098187" y="3050400"/>
                </a:lnTo>
                <a:lnTo>
                  <a:pt x="2140580" y="3034624"/>
                </a:lnTo>
                <a:lnTo>
                  <a:pt x="2182596" y="3017586"/>
                </a:lnTo>
                <a:lnTo>
                  <a:pt x="2224205" y="2999286"/>
                </a:lnTo>
                <a:lnTo>
                  <a:pt x="2265378" y="2979723"/>
                </a:lnTo>
                <a:lnTo>
                  <a:pt x="2306087" y="2958899"/>
                </a:lnTo>
                <a:lnTo>
                  <a:pt x="2346302" y="2936812"/>
                </a:lnTo>
                <a:lnTo>
                  <a:pt x="2385995" y="2913464"/>
                </a:lnTo>
                <a:lnTo>
                  <a:pt x="2425135" y="2888853"/>
                </a:lnTo>
                <a:lnTo>
                  <a:pt x="2463695" y="2862980"/>
                </a:lnTo>
                <a:lnTo>
                  <a:pt x="2501644" y="2835845"/>
                </a:lnTo>
                <a:lnTo>
                  <a:pt x="2538955" y="2807448"/>
                </a:lnTo>
                <a:lnTo>
                  <a:pt x="2575598" y="2777789"/>
                </a:lnTo>
                <a:lnTo>
                  <a:pt x="2611543" y="2746868"/>
                </a:lnTo>
                <a:lnTo>
                  <a:pt x="2646763" y="2714685"/>
                </a:lnTo>
                <a:lnTo>
                  <a:pt x="2681227" y="2681240"/>
                </a:lnTo>
                <a:lnTo>
                  <a:pt x="2714673" y="2646776"/>
                </a:lnTo>
                <a:lnTo>
                  <a:pt x="2746856" y="2611558"/>
                </a:lnTo>
                <a:lnTo>
                  <a:pt x="2777778" y="2575613"/>
                </a:lnTo>
                <a:lnTo>
                  <a:pt x="2807438" y="2538971"/>
                </a:lnTo>
                <a:lnTo>
                  <a:pt x="2835835" y="2501662"/>
                </a:lnTo>
                <a:lnTo>
                  <a:pt x="2862970" y="2463713"/>
                </a:lnTo>
                <a:lnTo>
                  <a:pt x="2888844" y="2425155"/>
                </a:lnTo>
                <a:lnTo>
                  <a:pt x="2913455" y="2386015"/>
                </a:lnTo>
                <a:lnTo>
                  <a:pt x="2936804" y="2346324"/>
                </a:lnTo>
                <a:lnTo>
                  <a:pt x="2958891" y="2306110"/>
                </a:lnTo>
                <a:lnTo>
                  <a:pt x="2979715" y="2265403"/>
                </a:lnTo>
                <a:lnTo>
                  <a:pt x="2999278" y="2224230"/>
                </a:lnTo>
                <a:lnTo>
                  <a:pt x="3017579" y="2182623"/>
                </a:lnTo>
                <a:lnTo>
                  <a:pt x="3034617" y="2140608"/>
                </a:lnTo>
                <a:lnTo>
                  <a:pt x="3050393" y="2098216"/>
                </a:lnTo>
                <a:lnTo>
                  <a:pt x="3064908" y="2055476"/>
                </a:lnTo>
                <a:lnTo>
                  <a:pt x="3078160" y="2012416"/>
                </a:lnTo>
                <a:lnTo>
                  <a:pt x="3090150" y="1969065"/>
                </a:lnTo>
                <a:lnTo>
                  <a:pt x="3100878" y="1925454"/>
                </a:lnTo>
                <a:lnTo>
                  <a:pt x="3110343" y="1881609"/>
                </a:lnTo>
                <a:lnTo>
                  <a:pt x="3118547" y="1837562"/>
                </a:lnTo>
                <a:lnTo>
                  <a:pt x="3125489" y="1793340"/>
                </a:lnTo>
                <a:lnTo>
                  <a:pt x="3131168" y="1748974"/>
                </a:lnTo>
                <a:lnTo>
                  <a:pt x="3135586" y="1704491"/>
                </a:lnTo>
                <a:lnTo>
                  <a:pt x="3138741" y="1659920"/>
                </a:lnTo>
                <a:lnTo>
                  <a:pt x="3140634" y="1615292"/>
                </a:lnTo>
                <a:lnTo>
                  <a:pt x="3141265" y="1570635"/>
                </a:lnTo>
                <a:lnTo>
                  <a:pt x="3140634" y="1525978"/>
                </a:lnTo>
                <a:lnTo>
                  <a:pt x="3138741" y="1481349"/>
                </a:lnTo>
                <a:lnTo>
                  <a:pt x="3135586" y="1436779"/>
                </a:lnTo>
                <a:lnTo>
                  <a:pt x="3131168" y="1392296"/>
                </a:lnTo>
                <a:lnTo>
                  <a:pt x="3125489" y="1347929"/>
                </a:lnTo>
                <a:lnTo>
                  <a:pt x="3118547" y="1303708"/>
                </a:lnTo>
                <a:lnTo>
                  <a:pt x="3110343" y="1259660"/>
                </a:lnTo>
                <a:lnTo>
                  <a:pt x="3100878" y="1215816"/>
                </a:lnTo>
                <a:lnTo>
                  <a:pt x="3090150" y="1172205"/>
                </a:lnTo>
                <a:lnTo>
                  <a:pt x="3078160" y="1128854"/>
                </a:lnTo>
                <a:lnTo>
                  <a:pt x="3064908" y="1085794"/>
                </a:lnTo>
                <a:lnTo>
                  <a:pt x="3050393" y="1043054"/>
                </a:lnTo>
                <a:lnTo>
                  <a:pt x="3034617" y="1000662"/>
                </a:lnTo>
                <a:lnTo>
                  <a:pt x="3017579" y="958647"/>
                </a:lnTo>
                <a:lnTo>
                  <a:pt x="2999278" y="917039"/>
                </a:lnTo>
                <a:lnTo>
                  <a:pt x="2979715" y="875867"/>
                </a:lnTo>
                <a:lnTo>
                  <a:pt x="2958891" y="835160"/>
                </a:lnTo>
                <a:lnTo>
                  <a:pt x="2936804" y="794946"/>
                </a:lnTo>
                <a:lnTo>
                  <a:pt x="2913455" y="755255"/>
                </a:lnTo>
                <a:lnTo>
                  <a:pt x="2888844" y="716115"/>
                </a:lnTo>
                <a:lnTo>
                  <a:pt x="2862970" y="677557"/>
                </a:lnTo>
                <a:lnTo>
                  <a:pt x="2835835" y="639608"/>
                </a:lnTo>
                <a:lnTo>
                  <a:pt x="2807438" y="602299"/>
                </a:lnTo>
                <a:lnTo>
                  <a:pt x="2777778" y="565657"/>
                </a:lnTo>
                <a:lnTo>
                  <a:pt x="2746856" y="529712"/>
                </a:lnTo>
                <a:lnTo>
                  <a:pt x="2714673" y="494494"/>
                </a:lnTo>
                <a:lnTo>
                  <a:pt x="2681227" y="460030"/>
                </a:lnTo>
                <a:lnTo>
                  <a:pt x="2646763" y="426585"/>
                </a:lnTo>
                <a:lnTo>
                  <a:pt x="2611543" y="394402"/>
                </a:lnTo>
                <a:lnTo>
                  <a:pt x="2575598" y="363480"/>
                </a:lnTo>
                <a:lnTo>
                  <a:pt x="2538955" y="333821"/>
                </a:lnTo>
                <a:lnTo>
                  <a:pt x="2501644" y="305424"/>
                </a:lnTo>
                <a:lnTo>
                  <a:pt x="2463695" y="278290"/>
                </a:lnTo>
                <a:lnTo>
                  <a:pt x="2425135" y="252417"/>
                </a:lnTo>
                <a:lnTo>
                  <a:pt x="2385995" y="227806"/>
                </a:lnTo>
                <a:lnTo>
                  <a:pt x="2346302" y="204457"/>
                </a:lnTo>
                <a:lnTo>
                  <a:pt x="2306087" y="182371"/>
                </a:lnTo>
                <a:lnTo>
                  <a:pt x="2265378" y="161547"/>
                </a:lnTo>
                <a:lnTo>
                  <a:pt x="2224205" y="141984"/>
                </a:lnTo>
                <a:lnTo>
                  <a:pt x="2182596" y="123684"/>
                </a:lnTo>
                <a:lnTo>
                  <a:pt x="2140580" y="106646"/>
                </a:lnTo>
                <a:lnTo>
                  <a:pt x="2098187" y="90870"/>
                </a:lnTo>
                <a:lnTo>
                  <a:pt x="2055445" y="76356"/>
                </a:lnTo>
                <a:lnTo>
                  <a:pt x="2012384" y="63104"/>
                </a:lnTo>
                <a:lnTo>
                  <a:pt x="1969032" y="51114"/>
                </a:lnTo>
                <a:lnTo>
                  <a:pt x="1925419" y="40386"/>
                </a:lnTo>
                <a:lnTo>
                  <a:pt x="1881574" y="30921"/>
                </a:lnTo>
                <a:lnTo>
                  <a:pt x="1837525" y="22717"/>
                </a:lnTo>
                <a:lnTo>
                  <a:pt x="1793303" y="15776"/>
                </a:lnTo>
                <a:lnTo>
                  <a:pt x="1748935" y="10096"/>
                </a:lnTo>
                <a:lnTo>
                  <a:pt x="1704451" y="5679"/>
                </a:lnTo>
                <a:lnTo>
                  <a:pt x="1659880" y="2524"/>
                </a:lnTo>
                <a:lnTo>
                  <a:pt x="1615251" y="631"/>
                </a:lnTo>
                <a:lnTo>
                  <a:pt x="1570593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063477" y="4822198"/>
            <a:ext cx="1633458" cy="1633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95231" y="4832987"/>
            <a:ext cx="1570355" cy="1570355"/>
          </a:xfrm>
          <a:custGeom>
            <a:avLst/>
            <a:gdLst/>
            <a:ahLst/>
            <a:cxnLst/>
            <a:rect l="l" t="t" r="r" b="b"/>
            <a:pathLst>
              <a:path w="1570355" h="1570354">
                <a:moveTo>
                  <a:pt x="807342" y="0"/>
                </a:moveTo>
                <a:lnTo>
                  <a:pt x="762685" y="0"/>
                </a:lnTo>
                <a:lnTo>
                  <a:pt x="718086" y="2524"/>
                </a:lnTo>
                <a:lnTo>
                  <a:pt x="673662" y="7572"/>
                </a:lnTo>
                <a:lnTo>
                  <a:pt x="629527" y="15144"/>
                </a:lnTo>
                <a:lnTo>
                  <a:pt x="585799" y="25241"/>
                </a:lnTo>
                <a:lnTo>
                  <a:pt x="542593" y="37861"/>
                </a:lnTo>
                <a:lnTo>
                  <a:pt x="500026" y="53006"/>
                </a:lnTo>
                <a:lnTo>
                  <a:pt x="458213" y="70675"/>
                </a:lnTo>
                <a:lnTo>
                  <a:pt x="417273" y="90868"/>
                </a:lnTo>
                <a:lnTo>
                  <a:pt x="377319" y="113585"/>
                </a:lnTo>
                <a:lnTo>
                  <a:pt x="338469" y="138827"/>
                </a:lnTo>
                <a:lnTo>
                  <a:pt x="300839" y="166592"/>
                </a:lnTo>
                <a:lnTo>
                  <a:pt x="264545" y="196882"/>
                </a:lnTo>
                <a:lnTo>
                  <a:pt x="229703" y="229695"/>
                </a:lnTo>
                <a:lnTo>
                  <a:pt x="196888" y="264536"/>
                </a:lnTo>
                <a:lnTo>
                  <a:pt x="166598" y="300829"/>
                </a:lnTo>
                <a:lnTo>
                  <a:pt x="138831" y="338458"/>
                </a:lnTo>
                <a:lnTo>
                  <a:pt x="113589" y="377306"/>
                </a:lnTo>
                <a:lnTo>
                  <a:pt x="90871" y="417259"/>
                </a:lnTo>
                <a:lnTo>
                  <a:pt x="70678" y="458198"/>
                </a:lnTo>
                <a:lnTo>
                  <a:pt x="53008" y="500010"/>
                </a:lnTo>
                <a:lnTo>
                  <a:pt x="37863" y="542576"/>
                </a:lnTo>
                <a:lnTo>
                  <a:pt x="25242" y="585781"/>
                </a:lnTo>
                <a:lnTo>
                  <a:pt x="15145" y="629510"/>
                </a:lnTo>
                <a:lnTo>
                  <a:pt x="7572" y="673644"/>
                </a:lnTo>
                <a:lnTo>
                  <a:pt x="2524" y="718070"/>
                </a:lnTo>
                <a:lnTo>
                  <a:pt x="0" y="762669"/>
                </a:lnTo>
                <a:lnTo>
                  <a:pt x="0" y="807327"/>
                </a:lnTo>
                <a:lnTo>
                  <a:pt x="2524" y="851926"/>
                </a:lnTo>
                <a:lnTo>
                  <a:pt x="7572" y="896351"/>
                </a:lnTo>
                <a:lnTo>
                  <a:pt x="15145" y="940486"/>
                </a:lnTo>
                <a:lnTo>
                  <a:pt x="25242" y="984214"/>
                </a:lnTo>
                <a:lnTo>
                  <a:pt x="37863" y="1027419"/>
                </a:lnTo>
                <a:lnTo>
                  <a:pt x="53008" y="1069986"/>
                </a:lnTo>
                <a:lnTo>
                  <a:pt x="70678" y="1111797"/>
                </a:lnTo>
                <a:lnTo>
                  <a:pt x="90871" y="1152737"/>
                </a:lnTo>
                <a:lnTo>
                  <a:pt x="113589" y="1192689"/>
                </a:lnTo>
                <a:lnTo>
                  <a:pt x="138831" y="1231538"/>
                </a:lnTo>
                <a:lnTo>
                  <a:pt x="166598" y="1269167"/>
                </a:lnTo>
                <a:lnTo>
                  <a:pt x="196888" y="1305460"/>
                </a:lnTo>
                <a:lnTo>
                  <a:pt x="229703" y="1340300"/>
                </a:lnTo>
                <a:lnTo>
                  <a:pt x="264545" y="1373114"/>
                </a:lnTo>
                <a:lnTo>
                  <a:pt x="300839" y="1403403"/>
                </a:lnTo>
                <a:lnTo>
                  <a:pt x="338469" y="1431169"/>
                </a:lnTo>
                <a:lnTo>
                  <a:pt x="377319" y="1456410"/>
                </a:lnTo>
                <a:lnTo>
                  <a:pt x="417273" y="1479127"/>
                </a:lnTo>
                <a:lnTo>
                  <a:pt x="458213" y="1499320"/>
                </a:lnTo>
                <a:lnTo>
                  <a:pt x="500026" y="1516989"/>
                </a:lnTo>
                <a:lnTo>
                  <a:pt x="542593" y="1532134"/>
                </a:lnTo>
                <a:lnTo>
                  <a:pt x="585799" y="1544755"/>
                </a:lnTo>
                <a:lnTo>
                  <a:pt x="629527" y="1554851"/>
                </a:lnTo>
                <a:lnTo>
                  <a:pt x="673662" y="1562424"/>
                </a:lnTo>
                <a:lnTo>
                  <a:pt x="718086" y="1567472"/>
                </a:lnTo>
                <a:lnTo>
                  <a:pt x="762685" y="1569996"/>
                </a:lnTo>
                <a:lnTo>
                  <a:pt x="807342" y="1569996"/>
                </a:lnTo>
                <a:lnTo>
                  <a:pt x="851939" y="1567472"/>
                </a:lnTo>
                <a:lnTo>
                  <a:pt x="896363" y="1562424"/>
                </a:lnTo>
                <a:lnTo>
                  <a:pt x="940495" y="1554851"/>
                </a:lnTo>
                <a:lnTo>
                  <a:pt x="984220" y="1544755"/>
                </a:lnTo>
                <a:lnTo>
                  <a:pt x="1027421" y="1532134"/>
                </a:lnTo>
                <a:lnTo>
                  <a:pt x="1069983" y="1516989"/>
                </a:lnTo>
                <a:lnTo>
                  <a:pt x="1111789" y="1499320"/>
                </a:lnTo>
                <a:lnTo>
                  <a:pt x="1152723" y="1479127"/>
                </a:lnTo>
                <a:lnTo>
                  <a:pt x="1192669" y="1456410"/>
                </a:lnTo>
                <a:lnTo>
                  <a:pt x="1231510" y="1431169"/>
                </a:lnTo>
                <a:lnTo>
                  <a:pt x="1269131" y="1403403"/>
                </a:lnTo>
                <a:lnTo>
                  <a:pt x="1305415" y="1373114"/>
                </a:lnTo>
                <a:lnTo>
                  <a:pt x="1340245" y="1340300"/>
                </a:lnTo>
                <a:lnTo>
                  <a:pt x="1373060" y="1305460"/>
                </a:lnTo>
                <a:lnTo>
                  <a:pt x="1403351" y="1269167"/>
                </a:lnTo>
                <a:lnTo>
                  <a:pt x="1431117" y="1231538"/>
                </a:lnTo>
                <a:lnTo>
                  <a:pt x="1456359" y="1192689"/>
                </a:lnTo>
                <a:lnTo>
                  <a:pt x="1479077" y="1152737"/>
                </a:lnTo>
                <a:lnTo>
                  <a:pt x="1499271" y="1111797"/>
                </a:lnTo>
                <a:lnTo>
                  <a:pt x="1516940" y="1069986"/>
                </a:lnTo>
                <a:lnTo>
                  <a:pt x="1532086" y="1027419"/>
                </a:lnTo>
                <a:lnTo>
                  <a:pt x="1544707" y="984214"/>
                </a:lnTo>
                <a:lnTo>
                  <a:pt x="1554804" y="940486"/>
                </a:lnTo>
                <a:lnTo>
                  <a:pt x="1562376" y="896351"/>
                </a:lnTo>
                <a:lnTo>
                  <a:pt x="1567425" y="851926"/>
                </a:lnTo>
                <a:lnTo>
                  <a:pt x="1569949" y="807327"/>
                </a:lnTo>
                <a:lnTo>
                  <a:pt x="1569949" y="762669"/>
                </a:lnTo>
                <a:lnTo>
                  <a:pt x="1567425" y="718070"/>
                </a:lnTo>
                <a:lnTo>
                  <a:pt x="1562376" y="673644"/>
                </a:lnTo>
                <a:lnTo>
                  <a:pt x="1554804" y="629510"/>
                </a:lnTo>
                <a:lnTo>
                  <a:pt x="1544707" y="585781"/>
                </a:lnTo>
                <a:lnTo>
                  <a:pt x="1532086" y="542576"/>
                </a:lnTo>
                <a:lnTo>
                  <a:pt x="1516940" y="500010"/>
                </a:lnTo>
                <a:lnTo>
                  <a:pt x="1499271" y="458198"/>
                </a:lnTo>
                <a:lnTo>
                  <a:pt x="1479077" y="417259"/>
                </a:lnTo>
                <a:lnTo>
                  <a:pt x="1456359" y="377306"/>
                </a:lnTo>
                <a:lnTo>
                  <a:pt x="1431117" y="338458"/>
                </a:lnTo>
                <a:lnTo>
                  <a:pt x="1403351" y="300829"/>
                </a:lnTo>
                <a:lnTo>
                  <a:pt x="1373060" y="264536"/>
                </a:lnTo>
                <a:lnTo>
                  <a:pt x="1340245" y="229695"/>
                </a:lnTo>
                <a:lnTo>
                  <a:pt x="1305415" y="196882"/>
                </a:lnTo>
                <a:lnTo>
                  <a:pt x="1269131" y="166592"/>
                </a:lnTo>
                <a:lnTo>
                  <a:pt x="1231510" y="138827"/>
                </a:lnTo>
                <a:lnTo>
                  <a:pt x="1192669" y="113585"/>
                </a:lnTo>
                <a:lnTo>
                  <a:pt x="1152723" y="90868"/>
                </a:lnTo>
                <a:lnTo>
                  <a:pt x="1111789" y="70675"/>
                </a:lnTo>
                <a:lnTo>
                  <a:pt x="1069983" y="53006"/>
                </a:lnTo>
                <a:lnTo>
                  <a:pt x="1027421" y="37861"/>
                </a:lnTo>
                <a:lnTo>
                  <a:pt x="984220" y="25241"/>
                </a:lnTo>
                <a:lnTo>
                  <a:pt x="940495" y="15144"/>
                </a:lnTo>
                <a:lnTo>
                  <a:pt x="896363" y="7572"/>
                </a:lnTo>
                <a:lnTo>
                  <a:pt x="851939" y="2524"/>
                </a:lnTo>
                <a:lnTo>
                  <a:pt x="807342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21067" y="5473037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038753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759821" y="540392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843576" y="5835518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5711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21109" y="576641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50434" y="5473037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038753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189188" y="540392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272943" y="5835518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5711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50465" y="576641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79832" y="5473037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038753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18586" y="540392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02342" y="5835518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5711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79832" y="576641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09200" y="5473037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038753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47953" y="540392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31709" y="5835518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5711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09200" y="576641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38567" y="5473037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5">
                <a:moveTo>
                  <a:pt x="1054460" y="0"/>
                </a:moveTo>
                <a:lnTo>
                  <a:pt x="1038753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77320" y="5403929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0" y="0"/>
                </a:moveTo>
                <a:lnTo>
                  <a:pt x="0" y="138215"/>
                </a:lnTo>
                <a:lnTo>
                  <a:pt x="138215" y="6910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61076" y="5835518"/>
            <a:ext cx="1054735" cy="0"/>
          </a:xfrm>
          <a:custGeom>
            <a:avLst/>
            <a:gdLst/>
            <a:ahLst/>
            <a:cxnLst/>
            <a:rect l="l" t="t" r="r" b="b"/>
            <a:pathLst>
              <a:path w="1054734">
                <a:moveTo>
                  <a:pt x="1054460" y="0"/>
                </a:moveTo>
                <a:lnTo>
                  <a:pt x="15711" y="0"/>
                </a:ln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38567" y="5766410"/>
            <a:ext cx="138430" cy="138430"/>
          </a:xfrm>
          <a:custGeom>
            <a:avLst/>
            <a:gdLst/>
            <a:ahLst/>
            <a:cxnLst/>
            <a:rect l="l" t="t" r="r" b="b"/>
            <a:pathLst>
              <a:path w="138429" h="138429">
                <a:moveTo>
                  <a:pt x="138215" y="0"/>
                </a:moveTo>
                <a:lnTo>
                  <a:pt x="0" y="69107"/>
                </a:lnTo>
                <a:lnTo>
                  <a:pt x="138215" y="138215"/>
                </a:lnTo>
                <a:lnTo>
                  <a:pt x="1382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44653" y="3873496"/>
            <a:ext cx="1597660" cy="1309370"/>
          </a:xfrm>
          <a:custGeom>
            <a:avLst/>
            <a:gdLst/>
            <a:ahLst/>
            <a:cxnLst/>
            <a:rect l="l" t="t" r="r" b="b"/>
            <a:pathLst>
              <a:path w="1597659" h="1309370">
                <a:moveTo>
                  <a:pt x="1597204" y="1308772"/>
                </a:moveTo>
                <a:lnTo>
                  <a:pt x="1556708" y="1275589"/>
                </a:lnTo>
                <a:lnTo>
                  <a:pt x="0" y="0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73941" y="4993586"/>
            <a:ext cx="438784" cy="410845"/>
          </a:xfrm>
          <a:custGeom>
            <a:avLst/>
            <a:gdLst/>
            <a:ahLst/>
            <a:cxnLst/>
            <a:rect l="l" t="t" r="r" b="b"/>
            <a:pathLst>
              <a:path w="438784" h="410845">
                <a:moveTo>
                  <a:pt x="254840" y="0"/>
                </a:moveTo>
                <a:lnTo>
                  <a:pt x="0" y="311006"/>
                </a:lnTo>
                <a:lnTo>
                  <a:pt x="438426" y="410343"/>
                </a:lnTo>
                <a:lnTo>
                  <a:pt x="2548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15286" y="3873496"/>
            <a:ext cx="1597660" cy="1309370"/>
          </a:xfrm>
          <a:custGeom>
            <a:avLst/>
            <a:gdLst/>
            <a:ahLst/>
            <a:cxnLst/>
            <a:rect l="l" t="t" r="r" b="b"/>
            <a:pathLst>
              <a:path w="1597659" h="1309370">
                <a:moveTo>
                  <a:pt x="1597204" y="1308772"/>
                </a:moveTo>
                <a:lnTo>
                  <a:pt x="1556708" y="1275589"/>
                </a:lnTo>
                <a:lnTo>
                  <a:pt x="0" y="0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944574" y="4993586"/>
            <a:ext cx="438784" cy="410845"/>
          </a:xfrm>
          <a:custGeom>
            <a:avLst/>
            <a:gdLst/>
            <a:ahLst/>
            <a:cxnLst/>
            <a:rect l="l" t="t" r="r" b="b"/>
            <a:pathLst>
              <a:path w="438784" h="410845">
                <a:moveTo>
                  <a:pt x="254840" y="0"/>
                </a:moveTo>
                <a:lnTo>
                  <a:pt x="0" y="311006"/>
                </a:lnTo>
                <a:lnTo>
                  <a:pt x="438426" y="410343"/>
                </a:lnTo>
                <a:lnTo>
                  <a:pt x="2548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85919" y="3873496"/>
            <a:ext cx="1597660" cy="1309370"/>
          </a:xfrm>
          <a:custGeom>
            <a:avLst/>
            <a:gdLst/>
            <a:ahLst/>
            <a:cxnLst/>
            <a:rect l="l" t="t" r="r" b="b"/>
            <a:pathLst>
              <a:path w="1597659" h="1309370">
                <a:moveTo>
                  <a:pt x="1597204" y="1308772"/>
                </a:moveTo>
                <a:lnTo>
                  <a:pt x="1556708" y="1275589"/>
                </a:lnTo>
                <a:lnTo>
                  <a:pt x="0" y="0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515207" y="4993586"/>
            <a:ext cx="438784" cy="410845"/>
          </a:xfrm>
          <a:custGeom>
            <a:avLst/>
            <a:gdLst/>
            <a:ahLst/>
            <a:cxnLst/>
            <a:rect l="l" t="t" r="r" b="b"/>
            <a:pathLst>
              <a:path w="438784" h="410845">
                <a:moveTo>
                  <a:pt x="254840" y="0"/>
                </a:moveTo>
                <a:lnTo>
                  <a:pt x="0" y="311006"/>
                </a:lnTo>
                <a:lnTo>
                  <a:pt x="438426" y="410343"/>
                </a:lnTo>
                <a:lnTo>
                  <a:pt x="2548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656541" y="3873496"/>
            <a:ext cx="1597660" cy="1309370"/>
          </a:xfrm>
          <a:custGeom>
            <a:avLst/>
            <a:gdLst/>
            <a:ahLst/>
            <a:cxnLst/>
            <a:rect l="l" t="t" r="r" b="b"/>
            <a:pathLst>
              <a:path w="1597659" h="1309370">
                <a:moveTo>
                  <a:pt x="1597204" y="1308772"/>
                </a:moveTo>
                <a:lnTo>
                  <a:pt x="1556708" y="1275589"/>
                </a:lnTo>
                <a:lnTo>
                  <a:pt x="0" y="0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085840" y="4993586"/>
            <a:ext cx="438784" cy="410845"/>
          </a:xfrm>
          <a:custGeom>
            <a:avLst/>
            <a:gdLst/>
            <a:ahLst/>
            <a:cxnLst/>
            <a:rect l="l" t="t" r="r" b="b"/>
            <a:pathLst>
              <a:path w="438784" h="410845">
                <a:moveTo>
                  <a:pt x="254861" y="0"/>
                </a:moveTo>
                <a:lnTo>
                  <a:pt x="0" y="311006"/>
                </a:lnTo>
                <a:lnTo>
                  <a:pt x="438415" y="410343"/>
                </a:lnTo>
                <a:lnTo>
                  <a:pt x="2548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227174" y="3873496"/>
            <a:ext cx="1597660" cy="1309370"/>
          </a:xfrm>
          <a:custGeom>
            <a:avLst/>
            <a:gdLst/>
            <a:ahLst/>
            <a:cxnLst/>
            <a:rect l="l" t="t" r="r" b="b"/>
            <a:pathLst>
              <a:path w="1597659" h="1309370">
                <a:moveTo>
                  <a:pt x="1597204" y="1308772"/>
                </a:moveTo>
                <a:lnTo>
                  <a:pt x="1556708" y="1275589"/>
                </a:lnTo>
                <a:lnTo>
                  <a:pt x="0" y="0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656473" y="4993586"/>
            <a:ext cx="438784" cy="410845"/>
          </a:xfrm>
          <a:custGeom>
            <a:avLst/>
            <a:gdLst/>
            <a:ahLst/>
            <a:cxnLst/>
            <a:rect l="l" t="t" r="r" b="b"/>
            <a:pathLst>
              <a:path w="438784" h="410845">
                <a:moveTo>
                  <a:pt x="254861" y="0"/>
                </a:moveTo>
                <a:lnTo>
                  <a:pt x="0" y="311006"/>
                </a:lnTo>
                <a:lnTo>
                  <a:pt x="438415" y="410343"/>
                </a:lnTo>
                <a:lnTo>
                  <a:pt x="2548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57635" y="3166395"/>
            <a:ext cx="3296285" cy="718820"/>
          </a:xfrm>
          <a:custGeom>
            <a:avLst/>
            <a:gdLst/>
            <a:ahLst/>
            <a:cxnLst/>
            <a:rect l="l" t="t" r="r" b="b"/>
            <a:pathLst>
              <a:path w="3296285" h="718820">
                <a:moveTo>
                  <a:pt x="0" y="0"/>
                </a:moveTo>
                <a:lnTo>
                  <a:pt x="3295711" y="0"/>
                </a:lnTo>
                <a:lnTo>
                  <a:pt x="3295711" y="718302"/>
                </a:lnTo>
                <a:lnTo>
                  <a:pt x="0" y="7183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1657635" y="3166395"/>
            <a:ext cx="3296285" cy="71882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235"/>
              </a:spcBef>
            </a:pPr>
            <a:r>
              <a:rPr sz="4100" b="0" spc="15" dirty="0">
                <a:latin typeface="Arial"/>
                <a:cs typeface="Arial"/>
              </a:rPr>
              <a:t>X-Request-ID</a:t>
            </a:r>
            <a:endParaRPr sz="41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4662799" y="5552427"/>
            <a:ext cx="1703705" cy="645795"/>
          </a:xfrm>
          <a:custGeom>
            <a:avLst/>
            <a:gdLst/>
            <a:ahLst/>
            <a:cxnLst/>
            <a:rect l="l" t="t" r="r" b="b"/>
            <a:pathLst>
              <a:path w="1703705" h="645795">
                <a:moveTo>
                  <a:pt x="0" y="0"/>
                </a:moveTo>
                <a:lnTo>
                  <a:pt x="51044" y="2128"/>
                </a:lnTo>
                <a:lnTo>
                  <a:pt x="101798" y="5097"/>
                </a:lnTo>
                <a:lnTo>
                  <a:pt x="152263" y="8907"/>
                </a:lnTo>
                <a:lnTo>
                  <a:pt x="202437" y="13559"/>
                </a:lnTo>
                <a:lnTo>
                  <a:pt x="252322" y="19052"/>
                </a:lnTo>
                <a:lnTo>
                  <a:pt x="301918" y="25386"/>
                </a:lnTo>
                <a:lnTo>
                  <a:pt x="351223" y="32562"/>
                </a:lnTo>
                <a:lnTo>
                  <a:pt x="400239" y="40578"/>
                </a:lnTo>
                <a:lnTo>
                  <a:pt x="448965" y="49436"/>
                </a:lnTo>
                <a:lnTo>
                  <a:pt x="497402" y="59135"/>
                </a:lnTo>
                <a:lnTo>
                  <a:pt x="545548" y="69676"/>
                </a:lnTo>
                <a:lnTo>
                  <a:pt x="593405" y="81057"/>
                </a:lnTo>
                <a:lnTo>
                  <a:pt x="640972" y="93280"/>
                </a:lnTo>
                <a:lnTo>
                  <a:pt x="688249" y="106344"/>
                </a:lnTo>
                <a:lnTo>
                  <a:pt x="735237" y="120250"/>
                </a:lnTo>
                <a:lnTo>
                  <a:pt x="781935" y="134996"/>
                </a:lnTo>
                <a:lnTo>
                  <a:pt x="828343" y="150584"/>
                </a:lnTo>
                <a:lnTo>
                  <a:pt x="874461" y="167013"/>
                </a:lnTo>
                <a:lnTo>
                  <a:pt x="920290" y="184283"/>
                </a:lnTo>
                <a:lnTo>
                  <a:pt x="965828" y="202395"/>
                </a:lnTo>
                <a:lnTo>
                  <a:pt x="1011077" y="221347"/>
                </a:lnTo>
                <a:lnTo>
                  <a:pt x="1056037" y="241141"/>
                </a:lnTo>
                <a:lnTo>
                  <a:pt x="1100706" y="261776"/>
                </a:lnTo>
                <a:lnTo>
                  <a:pt x="1145086" y="283253"/>
                </a:lnTo>
                <a:lnTo>
                  <a:pt x="1189176" y="305570"/>
                </a:lnTo>
                <a:lnTo>
                  <a:pt x="1232976" y="328729"/>
                </a:lnTo>
                <a:lnTo>
                  <a:pt x="1276487" y="352729"/>
                </a:lnTo>
                <a:lnTo>
                  <a:pt x="1319707" y="377571"/>
                </a:lnTo>
                <a:lnTo>
                  <a:pt x="1362638" y="403253"/>
                </a:lnTo>
                <a:lnTo>
                  <a:pt x="1405280" y="429777"/>
                </a:lnTo>
                <a:lnTo>
                  <a:pt x="1447631" y="457142"/>
                </a:lnTo>
                <a:lnTo>
                  <a:pt x="1489693" y="485348"/>
                </a:lnTo>
                <a:lnTo>
                  <a:pt x="1531465" y="514396"/>
                </a:lnTo>
                <a:lnTo>
                  <a:pt x="1572947" y="544284"/>
                </a:lnTo>
                <a:lnTo>
                  <a:pt x="1614139" y="575014"/>
                </a:lnTo>
                <a:lnTo>
                  <a:pt x="1655042" y="606585"/>
                </a:lnTo>
                <a:lnTo>
                  <a:pt x="1695655" y="638998"/>
                </a:lnTo>
                <a:lnTo>
                  <a:pt x="1703707" y="64574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326205" y="6152901"/>
            <a:ext cx="109855" cy="103505"/>
          </a:xfrm>
          <a:custGeom>
            <a:avLst/>
            <a:gdLst/>
            <a:ahLst/>
            <a:cxnLst/>
            <a:rect l="l" t="t" r="r" b="b"/>
            <a:pathLst>
              <a:path w="109855" h="103504">
                <a:moveTo>
                  <a:pt x="64500" y="0"/>
                </a:moveTo>
                <a:lnTo>
                  <a:pt x="0" y="77086"/>
                </a:lnTo>
                <a:lnTo>
                  <a:pt x="109316" y="103064"/>
                </a:lnTo>
                <a:lnTo>
                  <a:pt x="64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5157653" y="6266437"/>
            <a:ext cx="3296285" cy="718820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229"/>
              </a:spcBef>
            </a:pPr>
            <a:r>
              <a:rPr sz="4100" spc="15" dirty="0">
                <a:latin typeface="Arial"/>
                <a:cs typeface="Arial"/>
              </a:rPr>
              <a:t>X-Request-ID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7400" y="961092"/>
            <a:ext cx="1300734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0" dirty="0"/>
              <a:t>Intermediate</a:t>
            </a:r>
            <a:r>
              <a:rPr spc="-585" dirty="0"/>
              <a:t> </a:t>
            </a:r>
            <a:r>
              <a:rPr spc="-550" dirty="0"/>
              <a:t>architectures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37487" y="5128504"/>
            <a:ext cx="24409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0" dirty="0">
                <a:latin typeface="Arial"/>
                <a:cs typeface="Arial"/>
              </a:rPr>
              <a:t>Pure</a:t>
            </a:r>
            <a:r>
              <a:rPr sz="4100" b="1" spc="-70" dirty="0">
                <a:latin typeface="Arial"/>
                <a:cs typeface="Arial"/>
              </a:rPr>
              <a:t> </a:t>
            </a:r>
            <a:r>
              <a:rPr sz="4100" b="1" spc="40" dirty="0">
                <a:latin typeface="Arial"/>
                <a:cs typeface="Arial"/>
              </a:rPr>
              <a:t>RPC</a:t>
            </a:r>
            <a:endParaRPr sz="4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12707" y="5118033"/>
            <a:ext cx="24625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75" dirty="0">
                <a:latin typeface="Arial"/>
                <a:cs typeface="Arial"/>
              </a:rPr>
              <a:t>Messaging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39785" y="5118033"/>
            <a:ext cx="47275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35" dirty="0">
                <a:latin typeface="Arial"/>
                <a:cs typeface="Arial"/>
              </a:rPr>
              <a:t>Stream</a:t>
            </a:r>
            <a:r>
              <a:rPr sz="4100" b="1" spc="-50" dirty="0">
                <a:latin typeface="Arial"/>
                <a:cs typeface="Arial"/>
              </a:rPr>
              <a:t> </a:t>
            </a:r>
            <a:r>
              <a:rPr sz="4100" b="1" spc="-15" dirty="0">
                <a:latin typeface="Arial"/>
                <a:cs typeface="Arial"/>
              </a:rPr>
              <a:t>processing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4978" y="6279630"/>
            <a:ext cx="14914244" cy="0"/>
          </a:xfrm>
          <a:custGeom>
            <a:avLst/>
            <a:gdLst/>
            <a:ahLst/>
            <a:cxnLst/>
            <a:rect l="l" t="t" r="r" b="b"/>
            <a:pathLst>
              <a:path w="14914244">
                <a:moveTo>
                  <a:pt x="0" y="0"/>
                </a:moveTo>
                <a:lnTo>
                  <a:pt x="26177" y="0"/>
                </a:lnTo>
                <a:lnTo>
                  <a:pt x="14887923" y="0"/>
                </a:lnTo>
                <a:lnTo>
                  <a:pt x="14914100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482923" y="6172827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0" y="0"/>
                </a:moveTo>
                <a:lnTo>
                  <a:pt x="0" y="213606"/>
                </a:lnTo>
                <a:lnTo>
                  <a:pt x="213606" y="10680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07549" y="6172827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213606" y="0"/>
                </a:moveTo>
                <a:lnTo>
                  <a:pt x="0" y="106803"/>
                </a:lnTo>
                <a:lnTo>
                  <a:pt x="213606" y="213606"/>
                </a:lnTo>
                <a:lnTo>
                  <a:pt x="213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37487" y="6761963"/>
            <a:ext cx="201993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65" dirty="0">
                <a:latin typeface="Arial"/>
                <a:cs typeface="Arial"/>
              </a:rPr>
              <a:t>HTTP,</a:t>
            </a:r>
            <a:r>
              <a:rPr sz="2850" spc="-55" dirty="0">
                <a:latin typeface="Arial"/>
                <a:cs typeface="Arial"/>
              </a:rPr>
              <a:t> </a:t>
            </a:r>
            <a:r>
              <a:rPr sz="2850" spc="-50" dirty="0">
                <a:latin typeface="Arial"/>
                <a:cs typeface="Arial"/>
              </a:rPr>
              <a:t>binary</a:t>
            </a:r>
            <a:endParaRPr sz="2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78343" y="6762130"/>
            <a:ext cx="208915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40" dirty="0">
                <a:latin typeface="Arial"/>
                <a:cs typeface="Arial"/>
              </a:rPr>
              <a:t>Kafka,</a:t>
            </a:r>
            <a:r>
              <a:rPr sz="2850" spc="-55" dirty="0">
                <a:latin typeface="Arial"/>
                <a:cs typeface="Arial"/>
              </a:rPr>
              <a:t> </a:t>
            </a:r>
            <a:r>
              <a:rPr sz="2850" spc="-5" dirty="0">
                <a:latin typeface="Arial"/>
                <a:cs typeface="Arial"/>
              </a:rPr>
              <a:t>Storm</a:t>
            </a:r>
            <a:endParaRPr sz="2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22185" y="6761963"/>
            <a:ext cx="603885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25" dirty="0">
                <a:latin typeface="Arial"/>
                <a:cs typeface="Arial"/>
              </a:rPr>
              <a:t>RabbitMQ, </a:t>
            </a:r>
            <a:r>
              <a:rPr sz="2850" spc="-105" dirty="0">
                <a:latin typeface="Arial"/>
                <a:cs typeface="Arial"/>
              </a:rPr>
              <a:t>NATS, </a:t>
            </a:r>
            <a:r>
              <a:rPr sz="2850" spc="-45" dirty="0">
                <a:latin typeface="Arial"/>
                <a:cs typeface="Arial"/>
              </a:rPr>
              <a:t>NSQ, </a:t>
            </a:r>
            <a:r>
              <a:rPr sz="2850" spc="-60" dirty="0">
                <a:latin typeface="Arial"/>
                <a:cs typeface="Arial"/>
              </a:rPr>
              <a:t>SQS,</a:t>
            </a:r>
            <a:r>
              <a:rPr sz="2850" spc="204" dirty="0">
                <a:latin typeface="Arial"/>
                <a:cs typeface="Arial"/>
              </a:rPr>
              <a:t> </a:t>
            </a:r>
            <a:r>
              <a:rPr sz="2850" spc="-30" dirty="0">
                <a:latin typeface="Arial"/>
                <a:cs typeface="Arial"/>
              </a:rPr>
              <a:t>Kafka...</a:t>
            </a:r>
            <a:endParaRPr sz="2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81536" y="8392278"/>
            <a:ext cx="3526790" cy="6934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150" spc="142" baseline="-3387" dirty="0">
                <a:solidFill>
                  <a:srgbClr val="C82506"/>
                </a:solidFill>
                <a:latin typeface="Arial"/>
                <a:cs typeface="Arial"/>
              </a:rPr>
              <a:t>It</a:t>
            </a:r>
            <a:r>
              <a:rPr sz="6150" spc="142" baseline="-2710" dirty="0">
                <a:solidFill>
                  <a:srgbClr val="DE6A10"/>
                </a:solidFill>
                <a:latin typeface="Arial"/>
                <a:cs typeface="Arial"/>
              </a:rPr>
              <a:t>'s </a:t>
            </a:r>
            <a:r>
              <a:rPr sz="6150" spc="-104" baseline="-2032" dirty="0">
                <a:solidFill>
                  <a:srgbClr val="DCBD23"/>
                </a:solidFill>
                <a:latin typeface="Arial"/>
                <a:cs typeface="Arial"/>
              </a:rPr>
              <a:t>a</a:t>
            </a:r>
            <a:r>
              <a:rPr sz="6150" spc="-434" baseline="-2032" dirty="0">
                <a:solidFill>
                  <a:srgbClr val="DCBD23"/>
                </a:solidFill>
                <a:latin typeface="Arial"/>
                <a:cs typeface="Arial"/>
              </a:rPr>
              <a:t> </a:t>
            </a:r>
            <a:r>
              <a:rPr sz="4100" spc="15" dirty="0">
                <a:solidFill>
                  <a:srgbClr val="DCBD23"/>
                </a:solidFill>
                <a:latin typeface="Arial"/>
                <a:cs typeface="Arial"/>
              </a:rPr>
              <a:t>s</a:t>
            </a:r>
            <a:r>
              <a:rPr sz="4100" spc="15" dirty="0">
                <a:solidFill>
                  <a:srgbClr val="A37512"/>
                </a:solidFill>
                <a:latin typeface="Arial"/>
                <a:cs typeface="Arial"/>
              </a:rPr>
              <a:t>p</a:t>
            </a:r>
            <a:r>
              <a:rPr sz="4100" spc="15" dirty="0">
                <a:solidFill>
                  <a:srgbClr val="00882B"/>
                </a:solidFill>
                <a:latin typeface="Arial"/>
                <a:cs typeface="Arial"/>
              </a:rPr>
              <a:t>e</a:t>
            </a:r>
            <a:r>
              <a:rPr sz="4100" spc="15" dirty="0">
                <a:solidFill>
                  <a:srgbClr val="0365C0"/>
                </a:solidFill>
                <a:latin typeface="Arial"/>
                <a:cs typeface="Arial"/>
              </a:rPr>
              <a:t>ct</a:t>
            </a:r>
            <a:r>
              <a:rPr sz="6150" spc="22" baseline="1355" dirty="0">
                <a:solidFill>
                  <a:srgbClr val="773F9B"/>
                </a:solidFill>
                <a:latin typeface="Arial"/>
                <a:cs typeface="Arial"/>
              </a:rPr>
              <a:t>ru</a:t>
            </a:r>
            <a:r>
              <a:rPr sz="6150" spc="22" baseline="2032" dirty="0">
                <a:solidFill>
                  <a:srgbClr val="3B1F4E"/>
                </a:solidFill>
                <a:latin typeface="Arial"/>
                <a:cs typeface="Arial"/>
              </a:rPr>
              <a:t>m</a:t>
            </a:r>
            <a:endParaRPr sz="6150" baseline="2032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57449" y="7700291"/>
            <a:ext cx="2685415" cy="1027430"/>
          </a:xfrm>
          <a:custGeom>
            <a:avLst/>
            <a:gdLst/>
            <a:ahLst/>
            <a:cxnLst/>
            <a:rect l="l" t="t" r="r" b="b"/>
            <a:pathLst>
              <a:path w="2685415" h="1027429">
                <a:moveTo>
                  <a:pt x="2685179" y="1026908"/>
                </a:moveTo>
                <a:lnTo>
                  <a:pt x="9780" y="374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73331" y="7657086"/>
            <a:ext cx="112395" cy="93980"/>
          </a:xfrm>
          <a:custGeom>
            <a:avLst/>
            <a:gdLst/>
            <a:ahLst/>
            <a:cxnLst/>
            <a:rect l="l" t="t" r="r" b="b"/>
            <a:pathLst>
              <a:path w="112395" h="93979">
                <a:moveTo>
                  <a:pt x="111849" y="0"/>
                </a:moveTo>
                <a:lnTo>
                  <a:pt x="0" y="11036"/>
                </a:lnTo>
                <a:lnTo>
                  <a:pt x="75934" y="93881"/>
                </a:lnTo>
                <a:lnTo>
                  <a:pt x="1118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146885" y="7666366"/>
            <a:ext cx="2685415" cy="1027430"/>
          </a:xfrm>
          <a:custGeom>
            <a:avLst/>
            <a:gdLst/>
            <a:ahLst/>
            <a:cxnLst/>
            <a:rect l="l" t="t" r="r" b="b"/>
            <a:pathLst>
              <a:path w="2685415" h="1027429">
                <a:moveTo>
                  <a:pt x="0" y="1026908"/>
                </a:moveTo>
                <a:lnTo>
                  <a:pt x="2675399" y="3740"/>
                </a:lnTo>
                <a:lnTo>
                  <a:pt x="268517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804396" y="7623160"/>
            <a:ext cx="112395" cy="93980"/>
          </a:xfrm>
          <a:custGeom>
            <a:avLst/>
            <a:gdLst/>
            <a:ahLst/>
            <a:cxnLst/>
            <a:rect l="l" t="t" r="r" b="b"/>
            <a:pathLst>
              <a:path w="112394" h="93979">
                <a:moveTo>
                  <a:pt x="0" y="0"/>
                </a:moveTo>
                <a:lnTo>
                  <a:pt x="35915" y="93892"/>
                </a:lnTo>
                <a:lnTo>
                  <a:pt x="111829" y="110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 rot="16320000">
            <a:off x="3906302" y="2550559"/>
            <a:ext cx="4421763" cy="418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980"/>
              </a:lnSpc>
            </a:pPr>
            <a:r>
              <a:rPr sz="32950" spc="-25" dirty="0">
                <a:latin typeface="Arial"/>
                <a:cs typeface="Arial"/>
              </a:rPr>
              <a:t>}</a:t>
            </a:r>
            <a:endParaRPr sz="3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0075" y="2575740"/>
            <a:ext cx="6450441" cy="6680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11593" y="4171418"/>
            <a:ext cx="5201285" cy="2312670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895"/>
              </a:spcBef>
            </a:pPr>
            <a:r>
              <a:rPr spc="-580" dirty="0"/>
              <a:t>Code</a:t>
            </a:r>
          </a:p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3700" b="0" spc="5" dirty="0">
                <a:latin typeface="Arial"/>
                <a:cs typeface="Arial"/>
              </a:rPr>
              <a:t>07 </a:t>
            </a:r>
            <a:r>
              <a:rPr sz="3700" b="0" spc="10" dirty="0">
                <a:latin typeface="Arial"/>
                <a:cs typeface="Arial"/>
              </a:rPr>
              <a:t>— </a:t>
            </a:r>
            <a:r>
              <a:rPr sz="3700" b="0" spc="-5" dirty="0">
                <a:latin typeface="Arial"/>
                <a:cs typeface="Arial"/>
              </a:rPr>
              <a:t>Service,</a:t>
            </a:r>
            <a:r>
              <a:rPr sz="3700" b="0" spc="-70" dirty="0">
                <a:latin typeface="Arial"/>
                <a:cs typeface="Arial"/>
              </a:rPr>
              <a:t> </a:t>
            </a:r>
            <a:r>
              <a:rPr sz="3700" b="0" spc="45" dirty="0">
                <a:latin typeface="Arial"/>
                <a:cs typeface="Arial"/>
              </a:rPr>
              <a:t>endpoints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5456" y="4887674"/>
            <a:ext cx="909955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0" dirty="0"/>
              <a:t>Distributed</a:t>
            </a:r>
            <a:r>
              <a:rPr spc="-595" dirty="0"/>
              <a:t> </a:t>
            </a:r>
            <a:r>
              <a:rPr spc="-480" dirty="0"/>
              <a:t>tracing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19644" y="2534592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251057" y="2545063"/>
            <a:ext cx="1548765" cy="1548765"/>
          </a:xfrm>
          <a:prstGeom prst="rect">
            <a:avLst/>
          </a:prstGeom>
          <a:solidFill>
            <a:srgbClr val="F39019"/>
          </a:solidFill>
        </p:spPr>
        <p:txBody>
          <a:bodyPr vert="horz" wrap="square" lIns="0" tIns="45212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3560"/>
              </a:spcBef>
            </a:pPr>
            <a:r>
              <a:rPr sz="4100" spc="-65" dirty="0">
                <a:latin typeface="Arial"/>
                <a:cs typeface="Arial"/>
              </a:rPr>
              <a:t>A</a:t>
            </a:r>
            <a:endParaRPr sz="4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19644" y="5487382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51057" y="5497853"/>
            <a:ext cx="1548765" cy="1548765"/>
          </a:xfrm>
          <a:prstGeom prst="rect">
            <a:avLst/>
          </a:prstGeom>
          <a:solidFill>
            <a:srgbClr val="F5D328"/>
          </a:solidFill>
        </p:spPr>
        <p:txBody>
          <a:bodyPr vert="horz" wrap="square" lIns="0" tIns="45212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356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072930" y="3308799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104343" y="3319270"/>
            <a:ext cx="1548765" cy="1548765"/>
          </a:xfrm>
          <a:prstGeom prst="rect">
            <a:avLst/>
          </a:prstGeom>
          <a:solidFill>
            <a:srgbClr val="70BF41"/>
          </a:solidFill>
        </p:spPr>
        <p:txBody>
          <a:bodyPr vert="horz" wrap="square" lIns="0" tIns="45275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565"/>
              </a:spcBef>
            </a:pPr>
            <a:r>
              <a:rPr sz="4100" spc="15" dirty="0">
                <a:latin typeface="Arial"/>
                <a:cs typeface="Arial"/>
              </a:rPr>
              <a:t>C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40708" y="1215250"/>
            <a:ext cx="2264862" cy="1155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272121" y="1225732"/>
            <a:ext cx="2202180" cy="1093470"/>
          </a:xfrm>
          <a:prstGeom prst="rect">
            <a:avLst/>
          </a:prstGeom>
          <a:solidFill>
            <a:srgbClr val="EC5D57"/>
          </a:solidFill>
        </p:spPr>
        <p:txBody>
          <a:bodyPr vert="horz" wrap="square" lIns="0" tIns="221615" rIns="0" bIns="0" rtlCol="0">
            <a:spAutoFit/>
          </a:bodyPr>
          <a:lstStyle/>
          <a:p>
            <a:pPr marL="429259">
              <a:lnSpc>
                <a:spcPct val="100000"/>
              </a:lnSpc>
              <a:spcBef>
                <a:spcPts val="1745"/>
              </a:spcBef>
            </a:pPr>
            <a:r>
              <a:rPr sz="4100" b="0" spc="20" dirty="0">
                <a:latin typeface="Arial"/>
                <a:cs typeface="Arial"/>
              </a:rPr>
              <a:t>Client</a:t>
            </a:r>
            <a:endParaRPr sz="4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21255" y="804227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52667" y="8052749"/>
            <a:ext cx="1548765" cy="1548765"/>
          </a:xfrm>
          <a:prstGeom prst="rect">
            <a:avLst/>
          </a:prstGeom>
          <a:solidFill>
            <a:srgbClr val="51A7F9"/>
          </a:solidFill>
        </p:spPr>
        <p:txBody>
          <a:bodyPr vert="horz" wrap="square" lIns="0" tIns="4521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60"/>
              </a:spcBef>
            </a:pPr>
            <a:r>
              <a:rPr sz="4100" spc="-60" dirty="0">
                <a:latin typeface="Arial"/>
                <a:cs typeface="Arial"/>
              </a:rPr>
              <a:t>D</a:t>
            </a:r>
            <a:endParaRPr sz="4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105671" y="8523929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137084" y="8534410"/>
            <a:ext cx="1548765" cy="1548765"/>
          </a:xfrm>
          <a:prstGeom prst="rect">
            <a:avLst/>
          </a:prstGeom>
          <a:solidFill>
            <a:srgbClr val="B36AE2"/>
          </a:solidFill>
        </p:spPr>
        <p:txBody>
          <a:bodyPr vert="horz" wrap="square" lIns="0" tIns="45212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3560"/>
              </a:spcBef>
            </a:pPr>
            <a:r>
              <a:rPr sz="4100" spc="-220" dirty="0">
                <a:latin typeface="Arial"/>
                <a:cs typeface="Arial"/>
              </a:rPr>
              <a:t>E</a:t>
            </a:r>
            <a:endParaRPr sz="4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252131" y="7539676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283543" y="7550146"/>
            <a:ext cx="1548765" cy="1548765"/>
          </a:xfrm>
          <a:prstGeom prst="rect">
            <a:avLst/>
          </a:prstGeom>
          <a:solidFill>
            <a:srgbClr val="A6AAA9"/>
          </a:solidFill>
        </p:spPr>
        <p:txBody>
          <a:bodyPr vert="horz" wrap="square" lIns="0" tIns="45212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3560"/>
              </a:spcBef>
            </a:pPr>
            <a:r>
              <a:rPr sz="4100" spc="-140" dirty="0">
                <a:latin typeface="Arial"/>
                <a:cs typeface="Arial"/>
              </a:rPr>
              <a:t>F</a:t>
            </a:r>
            <a:endParaRPr sz="4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369023" y="4093488"/>
            <a:ext cx="100965" cy="1317625"/>
          </a:xfrm>
          <a:custGeom>
            <a:avLst/>
            <a:gdLst/>
            <a:ahLst/>
            <a:cxnLst/>
            <a:rect l="l" t="t" r="r" b="b"/>
            <a:pathLst>
              <a:path w="100965" h="1317625">
                <a:moveTo>
                  <a:pt x="0" y="0"/>
                </a:moveTo>
                <a:lnTo>
                  <a:pt x="13875" y="50277"/>
                </a:lnTo>
                <a:lnTo>
                  <a:pt x="26719" y="100555"/>
                </a:lnTo>
                <a:lnTo>
                  <a:pt x="38534" y="150832"/>
                </a:lnTo>
                <a:lnTo>
                  <a:pt x="49318" y="201110"/>
                </a:lnTo>
                <a:lnTo>
                  <a:pt x="59071" y="251388"/>
                </a:lnTo>
                <a:lnTo>
                  <a:pt x="67794" y="301665"/>
                </a:lnTo>
                <a:lnTo>
                  <a:pt x="75487" y="351943"/>
                </a:lnTo>
                <a:lnTo>
                  <a:pt x="82150" y="402220"/>
                </a:lnTo>
                <a:lnTo>
                  <a:pt x="87782" y="452498"/>
                </a:lnTo>
                <a:lnTo>
                  <a:pt x="92384" y="502776"/>
                </a:lnTo>
                <a:lnTo>
                  <a:pt x="95955" y="553053"/>
                </a:lnTo>
                <a:lnTo>
                  <a:pt x="98496" y="603331"/>
                </a:lnTo>
                <a:lnTo>
                  <a:pt x="100007" y="653608"/>
                </a:lnTo>
                <a:lnTo>
                  <a:pt x="100487" y="703886"/>
                </a:lnTo>
                <a:lnTo>
                  <a:pt x="99937" y="754163"/>
                </a:lnTo>
                <a:lnTo>
                  <a:pt x="98357" y="804441"/>
                </a:lnTo>
                <a:lnTo>
                  <a:pt x="95746" y="854718"/>
                </a:lnTo>
                <a:lnTo>
                  <a:pt x="92105" y="904996"/>
                </a:lnTo>
                <a:lnTo>
                  <a:pt x="87433" y="955274"/>
                </a:lnTo>
                <a:lnTo>
                  <a:pt x="81731" y="1005551"/>
                </a:lnTo>
                <a:lnTo>
                  <a:pt x="74999" y="1055829"/>
                </a:lnTo>
                <a:lnTo>
                  <a:pt x="67236" y="1106106"/>
                </a:lnTo>
                <a:lnTo>
                  <a:pt x="58443" y="1156384"/>
                </a:lnTo>
                <a:lnTo>
                  <a:pt x="48620" y="1206661"/>
                </a:lnTo>
                <a:lnTo>
                  <a:pt x="37766" y="1256939"/>
                </a:lnTo>
                <a:lnTo>
                  <a:pt x="25882" y="1307216"/>
                </a:lnTo>
                <a:lnTo>
                  <a:pt x="23182" y="131735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346333" y="5387773"/>
            <a:ext cx="97155" cy="110489"/>
          </a:xfrm>
          <a:custGeom>
            <a:avLst/>
            <a:gdLst/>
            <a:ahLst/>
            <a:cxnLst/>
            <a:rect l="l" t="t" r="r" b="b"/>
            <a:pathLst>
              <a:path w="97154" h="110489">
                <a:moveTo>
                  <a:pt x="0" y="0"/>
                </a:moveTo>
                <a:lnTo>
                  <a:pt x="22690" y="110080"/>
                </a:lnTo>
                <a:lnTo>
                  <a:pt x="97138" y="2588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99481" y="3184829"/>
            <a:ext cx="2223770" cy="407670"/>
          </a:xfrm>
          <a:custGeom>
            <a:avLst/>
            <a:gdLst/>
            <a:ahLst/>
            <a:cxnLst/>
            <a:rect l="l" t="t" r="r" b="b"/>
            <a:pathLst>
              <a:path w="2223770" h="407670">
                <a:moveTo>
                  <a:pt x="0" y="14324"/>
                </a:moveTo>
                <a:lnTo>
                  <a:pt x="51682" y="10590"/>
                </a:lnTo>
                <a:lnTo>
                  <a:pt x="103251" y="7419"/>
                </a:lnTo>
                <a:lnTo>
                  <a:pt x="154707" y="4810"/>
                </a:lnTo>
                <a:lnTo>
                  <a:pt x="206051" y="2764"/>
                </a:lnTo>
                <a:lnTo>
                  <a:pt x="257281" y="1280"/>
                </a:lnTo>
                <a:lnTo>
                  <a:pt x="308398" y="359"/>
                </a:lnTo>
                <a:lnTo>
                  <a:pt x="359402" y="0"/>
                </a:lnTo>
                <a:lnTo>
                  <a:pt x="410294" y="203"/>
                </a:lnTo>
                <a:lnTo>
                  <a:pt x="461072" y="969"/>
                </a:lnTo>
                <a:lnTo>
                  <a:pt x="511737" y="2297"/>
                </a:lnTo>
                <a:lnTo>
                  <a:pt x="562289" y="4187"/>
                </a:lnTo>
                <a:lnTo>
                  <a:pt x="612729" y="6641"/>
                </a:lnTo>
                <a:lnTo>
                  <a:pt x="663055" y="9656"/>
                </a:lnTo>
                <a:lnTo>
                  <a:pt x="713268" y="13234"/>
                </a:lnTo>
                <a:lnTo>
                  <a:pt x="763369" y="17374"/>
                </a:lnTo>
                <a:lnTo>
                  <a:pt x="813356" y="22077"/>
                </a:lnTo>
                <a:lnTo>
                  <a:pt x="863230" y="27342"/>
                </a:lnTo>
                <a:lnTo>
                  <a:pt x="912991" y="33170"/>
                </a:lnTo>
                <a:lnTo>
                  <a:pt x="962640" y="39560"/>
                </a:lnTo>
                <a:lnTo>
                  <a:pt x="1012175" y="46512"/>
                </a:lnTo>
                <a:lnTo>
                  <a:pt x="1061597" y="54027"/>
                </a:lnTo>
                <a:lnTo>
                  <a:pt x="1110906" y="62104"/>
                </a:lnTo>
                <a:lnTo>
                  <a:pt x="1160103" y="70744"/>
                </a:lnTo>
                <a:lnTo>
                  <a:pt x="1209186" y="79946"/>
                </a:lnTo>
                <a:lnTo>
                  <a:pt x="1258156" y="89711"/>
                </a:lnTo>
                <a:lnTo>
                  <a:pt x="1307013" y="100037"/>
                </a:lnTo>
                <a:lnTo>
                  <a:pt x="1355757" y="110927"/>
                </a:lnTo>
                <a:lnTo>
                  <a:pt x="1404389" y="122379"/>
                </a:lnTo>
                <a:lnTo>
                  <a:pt x="1452907" y="134393"/>
                </a:lnTo>
                <a:lnTo>
                  <a:pt x="1501312" y="146970"/>
                </a:lnTo>
                <a:lnTo>
                  <a:pt x="1549604" y="160109"/>
                </a:lnTo>
                <a:lnTo>
                  <a:pt x="1597783" y="173810"/>
                </a:lnTo>
                <a:lnTo>
                  <a:pt x="1645849" y="188074"/>
                </a:lnTo>
                <a:lnTo>
                  <a:pt x="1693802" y="202900"/>
                </a:lnTo>
                <a:lnTo>
                  <a:pt x="1741643" y="218289"/>
                </a:lnTo>
                <a:lnTo>
                  <a:pt x="1789370" y="234240"/>
                </a:lnTo>
                <a:lnTo>
                  <a:pt x="1836984" y="250754"/>
                </a:lnTo>
                <a:lnTo>
                  <a:pt x="1884485" y="267830"/>
                </a:lnTo>
                <a:lnTo>
                  <a:pt x="1931873" y="285468"/>
                </a:lnTo>
                <a:lnTo>
                  <a:pt x="1979148" y="303669"/>
                </a:lnTo>
                <a:lnTo>
                  <a:pt x="2026310" y="322432"/>
                </a:lnTo>
                <a:lnTo>
                  <a:pt x="2073359" y="341758"/>
                </a:lnTo>
                <a:lnTo>
                  <a:pt x="2120295" y="361646"/>
                </a:lnTo>
                <a:lnTo>
                  <a:pt x="2167117" y="382097"/>
                </a:lnTo>
                <a:lnTo>
                  <a:pt x="2213827" y="403110"/>
                </a:lnTo>
                <a:lnTo>
                  <a:pt x="2223345" y="40757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991990" y="3542457"/>
            <a:ext cx="112395" cy="91440"/>
          </a:xfrm>
          <a:custGeom>
            <a:avLst/>
            <a:gdLst/>
            <a:ahLst/>
            <a:cxnLst/>
            <a:rect l="l" t="t" r="r" b="b"/>
            <a:pathLst>
              <a:path w="112395" h="91439">
                <a:moveTo>
                  <a:pt x="42721" y="0"/>
                </a:moveTo>
                <a:lnTo>
                  <a:pt x="0" y="91002"/>
                </a:lnTo>
                <a:lnTo>
                  <a:pt x="112352" y="88206"/>
                </a:lnTo>
                <a:lnTo>
                  <a:pt x="427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68211" y="6931631"/>
            <a:ext cx="483234" cy="1033144"/>
          </a:xfrm>
          <a:custGeom>
            <a:avLst/>
            <a:gdLst/>
            <a:ahLst/>
            <a:cxnLst/>
            <a:rect l="l" t="t" r="r" b="b"/>
            <a:pathLst>
              <a:path w="483234" h="1033145">
                <a:moveTo>
                  <a:pt x="0" y="1032563"/>
                </a:moveTo>
                <a:lnTo>
                  <a:pt x="12584" y="972622"/>
                </a:lnTo>
                <a:lnTo>
                  <a:pt x="24195" y="923450"/>
                </a:lnTo>
                <a:lnTo>
                  <a:pt x="36736" y="874750"/>
                </a:lnTo>
                <a:lnTo>
                  <a:pt x="50207" y="826523"/>
                </a:lnTo>
                <a:lnTo>
                  <a:pt x="64607" y="778768"/>
                </a:lnTo>
                <a:lnTo>
                  <a:pt x="79937" y="731486"/>
                </a:lnTo>
                <a:lnTo>
                  <a:pt x="96198" y="684677"/>
                </a:lnTo>
                <a:lnTo>
                  <a:pt x="113387" y="638341"/>
                </a:lnTo>
                <a:lnTo>
                  <a:pt x="131507" y="592476"/>
                </a:lnTo>
                <a:lnTo>
                  <a:pt x="150557" y="547085"/>
                </a:lnTo>
                <a:lnTo>
                  <a:pt x="170536" y="502166"/>
                </a:lnTo>
                <a:lnTo>
                  <a:pt x="191445" y="457720"/>
                </a:lnTo>
                <a:lnTo>
                  <a:pt x="213284" y="413746"/>
                </a:lnTo>
                <a:lnTo>
                  <a:pt x="236053" y="370245"/>
                </a:lnTo>
                <a:lnTo>
                  <a:pt x="259751" y="327216"/>
                </a:lnTo>
                <a:lnTo>
                  <a:pt x="284380" y="284660"/>
                </a:lnTo>
                <a:lnTo>
                  <a:pt x="309938" y="242577"/>
                </a:lnTo>
                <a:lnTo>
                  <a:pt x="336426" y="200966"/>
                </a:lnTo>
                <a:lnTo>
                  <a:pt x="363843" y="159827"/>
                </a:lnTo>
                <a:lnTo>
                  <a:pt x="392191" y="119162"/>
                </a:lnTo>
                <a:lnTo>
                  <a:pt x="421468" y="78968"/>
                </a:lnTo>
                <a:lnTo>
                  <a:pt x="451675" y="39248"/>
                </a:lnTo>
                <a:lnTo>
                  <a:pt x="482812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20696" y="7944763"/>
            <a:ext cx="99060" cy="108585"/>
          </a:xfrm>
          <a:custGeom>
            <a:avLst/>
            <a:gdLst/>
            <a:ahLst/>
            <a:cxnLst/>
            <a:rect l="l" t="t" r="r" b="b"/>
            <a:pathLst>
              <a:path w="99059" h="108584">
                <a:moveTo>
                  <a:pt x="0" y="0"/>
                </a:moveTo>
                <a:lnTo>
                  <a:pt x="31150" y="107986"/>
                </a:lnTo>
                <a:lnTo>
                  <a:pt x="98845" y="1827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635291" y="4867673"/>
            <a:ext cx="1310640" cy="2594610"/>
          </a:xfrm>
          <a:custGeom>
            <a:avLst/>
            <a:gdLst/>
            <a:ahLst/>
            <a:cxnLst/>
            <a:rect l="l" t="t" r="r" b="b"/>
            <a:pathLst>
              <a:path w="1310640" h="2594609">
                <a:moveTo>
                  <a:pt x="0" y="0"/>
                </a:moveTo>
                <a:lnTo>
                  <a:pt x="34693" y="41150"/>
                </a:lnTo>
                <a:lnTo>
                  <a:pt x="68960" y="82419"/>
                </a:lnTo>
                <a:lnTo>
                  <a:pt x="102802" y="123808"/>
                </a:lnTo>
                <a:lnTo>
                  <a:pt x="136217" y="165316"/>
                </a:lnTo>
                <a:lnTo>
                  <a:pt x="169207" y="206943"/>
                </a:lnTo>
                <a:lnTo>
                  <a:pt x="201771" y="248690"/>
                </a:lnTo>
                <a:lnTo>
                  <a:pt x="233909" y="290556"/>
                </a:lnTo>
                <a:lnTo>
                  <a:pt x="265622" y="332542"/>
                </a:lnTo>
                <a:lnTo>
                  <a:pt x="296908" y="374647"/>
                </a:lnTo>
                <a:lnTo>
                  <a:pt x="327769" y="416871"/>
                </a:lnTo>
                <a:lnTo>
                  <a:pt x="358204" y="459214"/>
                </a:lnTo>
                <a:lnTo>
                  <a:pt x="388213" y="501677"/>
                </a:lnTo>
                <a:lnTo>
                  <a:pt x="417796" y="544259"/>
                </a:lnTo>
                <a:lnTo>
                  <a:pt x="446953" y="586961"/>
                </a:lnTo>
                <a:lnTo>
                  <a:pt x="475684" y="629782"/>
                </a:lnTo>
                <a:lnTo>
                  <a:pt x="503990" y="672722"/>
                </a:lnTo>
                <a:lnTo>
                  <a:pt x="531870" y="715781"/>
                </a:lnTo>
                <a:lnTo>
                  <a:pt x="559324" y="758960"/>
                </a:lnTo>
                <a:lnTo>
                  <a:pt x="586352" y="802258"/>
                </a:lnTo>
                <a:lnTo>
                  <a:pt x="612954" y="845676"/>
                </a:lnTo>
                <a:lnTo>
                  <a:pt x="639130" y="889213"/>
                </a:lnTo>
                <a:lnTo>
                  <a:pt x="664881" y="932869"/>
                </a:lnTo>
                <a:lnTo>
                  <a:pt x="690206" y="976645"/>
                </a:lnTo>
                <a:lnTo>
                  <a:pt x="715104" y="1020540"/>
                </a:lnTo>
                <a:lnTo>
                  <a:pt x="739577" y="1064554"/>
                </a:lnTo>
                <a:lnTo>
                  <a:pt x="763625" y="1108687"/>
                </a:lnTo>
                <a:lnTo>
                  <a:pt x="787246" y="1152940"/>
                </a:lnTo>
                <a:lnTo>
                  <a:pt x="810441" y="1197313"/>
                </a:lnTo>
                <a:lnTo>
                  <a:pt x="833211" y="1241804"/>
                </a:lnTo>
                <a:lnTo>
                  <a:pt x="855555" y="1286415"/>
                </a:lnTo>
                <a:lnTo>
                  <a:pt x="877473" y="1331145"/>
                </a:lnTo>
                <a:lnTo>
                  <a:pt x="898965" y="1375995"/>
                </a:lnTo>
                <a:lnTo>
                  <a:pt x="920031" y="1420964"/>
                </a:lnTo>
                <a:lnTo>
                  <a:pt x="940671" y="1466052"/>
                </a:lnTo>
                <a:lnTo>
                  <a:pt x="960886" y="1511260"/>
                </a:lnTo>
                <a:lnTo>
                  <a:pt x="980674" y="1556587"/>
                </a:lnTo>
                <a:lnTo>
                  <a:pt x="1000037" y="1602033"/>
                </a:lnTo>
                <a:lnTo>
                  <a:pt x="1018974" y="1647599"/>
                </a:lnTo>
                <a:lnTo>
                  <a:pt x="1037485" y="1693284"/>
                </a:lnTo>
                <a:lnTo>
                  <a:pt x="1055571" y="1739088"/>
                </a:lnTo>
                <a:lnTo>
                  <a:pt x="1073230" y="1785012"/>
                </a:lnTo>
                <a:lnTo>
                  <a:pt x="1090464" y="1831055"/>
                </a:lnTo>
                <a:lnTo>
                  <a:pt x="1107271" y="1877217"/>
                </a:lnTo>
                <a:lnTo>
                  <a:pt x="1123653" y="1923499"/>
                </a:lnTo>
                <a:lnTo>
                  <a:pt x="1139609" y="1969900"/>
                </a:lnTo>
                <a:lnTo>
                  <a:pt x="1155139" y="2016420"/>
                </a:lnTo>
                <a:lnTo>
                  <a:pt x="1170244" y="2063060"/>
                </a:lnTo>
                <a:lnTo>
                  <a:pt x="1184922" y="2109819"/>
                </a:lnTo>
                <a:lnTo>
                  <a:pt x="1199175" y="2156698"/>
                </a:lnTo>
                <a:lnTo>
                  <a:pt x="1213001" y="2203695"/>
                </a:lnTo>
                <a:lnTo>
                  <a:pt x="1226402" y="2250812"/>
                </a:lnTo>
                <a:lnTo>
                  <a:pt x="1239377" y="2298049"/>
                </a:lnTo>
                <a:lnTo>
                  <a:pt x="1251926" y="2345404"/>
                </a:lnTo>
                <a:lnTo>
                  <a:pt x="1264050" y="2392880"/>
                </a:lnTo>
                <a:lnTo>
                  <a:pt x="1275747" y="2440474"/>
                </a:lnTo>
                <a:lnTo>
                  <a:pt x="1287019" y="2488188"/>
                </a:lnTo>
                <a:lnTo>
                  <a:pt x="1297864" y="2536021"/>
                </a:lnTo>
                <a:lnTo>
                  <a:pt x="1308284" y="2583973"/>
                </a:lnTo>
                <a:lnTo>
                  <a:pt x="1310358" y="259421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894311" y="7441616"/>
            <a:ext cx="99060" cy="108585"/>
          </a:xfrm>
          <a:custGeom>
            <a:avLst/>
            <a:gdLst/>
            <a:ahLst/>
            <a:cxnLst/>
            <a:rect l="l" t="t" r="r" b="b"/>
            <a:pathLst>
              <a:path w="99059" h="108584">
                <a:moveTo>
                  <a:pt x="98531" y="0"/>
                </a:moveTo>
                <a:lnTo>
                  <a:pt x="0" y="19999"/>
                </a:lnTo>
                <a:lnTo>
                  <a:pt x="69317" y="108509"/>
                </a:lnTo>
                <a:lnTo>
                  <a:pt x="9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04637" y="7046277"/>
            <a:ext cx="1060450" cy="1763395"/>
          </a:xfrm>
          <a:custGeom>
            <a:avLst/>
            <a:gdLst/>
            <a:ahLst/>
            <a:cxnLst/>
            <a:rect l="l" t="t" r="r" b="b"/>
            <a:pathLst>
              <a:path w="1060450" h="1763395">
                <a:moveTo>
                  <a:pt x="0" y="0"/>
                </a:moveTo>
                <a:lnTo>
                  <a:pt x="5788" y="48389"/>
                </a:lnTo>
                <a:lnTo>
                  <a:pt x="12466" y="96421"/>
                </a:lnTo>
                <a:lnTo>
                  <a:pt x="20033" y="144093"/>
                </a:lnTo>
                <a:lnTo>
                  <a:pt x="28489" y="191408"/>
                </a:lnTo>
                <a:lnTo>
                  <a:pt x="37833" y="238363"/>
                </a:lnTo>
                <a:lnTo>
                  <a:pt x="48067" y="284961"/>
                </a:lnTo>
                <a:lnTo>
                  <a:pt x="59189" y="331199"/>
                </a:lnTo>
                <a:lnTo>
                  <a:pt x="71201" y="377080"/>
                </a:lnTo>
                <a:lnTo>
                  <a:pt x="84101" y="422602"/>
                </a:lnTo>
                <a:lnTo>
                  <a:pt x="97890" y="467765"/>
                </a:lnTo>
                <a:lnTo>
                  <a:pt x="112568" y="512570"/>
                </a:lnTo>
                <a:lnTo>
                  <a:pt x="128135" y="557016"/>
                </a:lnTo>
                <a:lnTo>
                  <a:pt x="144591" y="601104"/>
                </a:lnTo>
                <a:lnTo>
                  <a:pt x="161936" y="644833"/>
                </a:lnTo>
                <a:lnTo>
                  <a:pt x="180170" y="688204"/>
                </a:lnTo>
                <a:lnTo>
                  <a:pt x="199293" y="731217"/>
                </a:lnTo>
                <a:lnTo>
                  <a:pt x="219305" y="773871"/>
                </a:lnTo>
                <a:lnTo>
                  <a:pt x="240205" y="816166"/>
                </a:lnTo>
                <a:lnTo>
                  <a:pt x="261995" y="858103"/>
                </a:lnTo>
                <a:lnTo>
                  <a:pt x="284673" y="899681"/>
                </a:lnTo>
                <a:lnTo>
                  <a:pt x="308241" y="940901"/>
                </a:lnTo>
                <a:lnTo>
                  <a:pt x="332697" y="981763"/>
                </a:lnTo>
                <a:lnTo>
                  <a:pt x="358043" y="1022266"/>
                </a:lnTo>
                <a:lnTo>
                  <a:pt x="384277" y="1062410"/>
                </a:lnTo>
                <a:lnTo>
                  <a:pt x="411400" y="1102196"/>
                </a:lnTo>
                <a:lnTo>
                  <a:pt x="439412" y="1141624"/>
                </a:lnTo>
                <a:lnTo>
                  <a:pt x="468313" y="1180693"/>
                </a:lnTo>
                <a:lnTo>
                  <a:pt x="498103" y="1219404"/>
                </a:lnTo>
                <a:lnTo>
                  <a:pt x="528782" y="1257756"/>
                </a:lnTo>
                <a:lnTo>
                  <a:pt x="560349" y="1295749"/>
                </a:lnTo>
                <a:lnTo>
                  <a:pt x="592806" y="1333385"/>
                </a:lnTo>
                <a:lnTo>
                  <a:pt x="626152" y="1370661"/>
                </a:lnTo>
                <a:lnTo>
                  <a:pt x="660386" y="1407580"/>
                </a:lnTo>
                <a:lnTo>
                  <a:pt x="695510" y="1444139"/>
                </a:lnTo>
                <a:lnTo>
                  <a:pt x="731522" y="1480340"/>
                </a:lnTo>
                <a:lnTo>
                  <a:pt x="768423" y="1516183"/>
                </a:lnTo>
                <a:lnTo>
                  <a:pt x="806213" y="1551668"/>
                </a:lnTo>
                <a:lnTo>
                  <a:pt x="844893" y="1586793"/>
                </a:lnTo>
                <a:lnTo>
                  <a:pt x="884461" y="1621561"/>
                </a:lnTo>
                <a:lnTo>
                  <a:pt x="924918" y="1655970"/>
                </a:lnTo>
                <a:lnTo>
                  <a:pt x="966263" y="1690020"/>
                </a:lnTo>
                <a:lnTo>
                  <a:pt x="1008498" y="1723712"/>
                </a:lnTo>
                <a:lnTo>
                  <a:pt x="1051622" y="1757045"/>
                </a:lnTo>
                <a:lnTo>
                  <a:pt x="1060051" y="176327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026385" y="8762916"/>
            <a:ext cx="111125" cy="100330"/>
          </a:xfrm>
          <a:custGeom>
            <a:avLst/>
            <a:gdLst/>
            <a:ahLst/>
            <a:cxnLst/>
            <a:rect l="l" t="t" r="r" b="b"/>
            <a:pathLst>
              <a:path w="111125" h="100329">
                <a:moveTo>
                  <a:pt x="59778" y="0"/>
                </a:moveTo>
                <a:lnTo>
                  <a:pt x="0" y="80814"/>
                </a:lnTo>
                <a:lnTo>
                  <a:pt x="110698" y="100185"/>
                </a:lnTo>
                <a:lnTo>
                  <a:pt x="59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74159" y="1863126"/>
            <a:ext cx="1703705" cy="717550"/>
          </a:xfrm>
          <a:custGeom>
            <a:avLst/>
            <a:gdLst/>
            <a:ahLst/>
            <a:cxnLst/>
            <a:rect l="l" t="t" r="r" b="b"/>
            <a:pathLst>
              <a:path w="1703704" h="717550">
                <a:moveTo>
                  <a:pt x="0" y="0"/>
                </a:moveTo>
                <a:lnTo>
                  <a:pt x="49713" y="9981"/>
                </a:lnTo>
                <a:lnTo>
                  <a:pt x="99210" y="20476"/>
                </a:lnTo>
                <a:lnTo>
                  <a:pt x="148488" y="31483"/>
                </a:lnTo>
                <a:lnTo>
                  <a:pt x="197550" y="43004"/>
                </a:lnTo>
                <a:lnTo>
                  <a:pt x="246394" y="55039"/>
                </a:lnTo>
                <a:lnTo>
                  <a:pt x="295021" y="67586"/>
                </a:lnTo>
                <a:lnTo>
                  <a:pt x="343430" y="80647"/>
                </a:lnTo>
                <a:lnTo>
                  <a:pt x="391622" y="94220"/>
                </a:lnTo>
                <a:lnTo>
                  <a:pt x="439596" y="108307"/>
                </a:lnTo>
                <a:lnTo>
                  <a:pt x="487353" y="122908"/>
                </a:lnTo>
                <a:lnTo>
                  <a:pt x="534893" y="138021"/>
                </a:lnTo>
                <a:lnTo>
                  <a:pt x="582215" y="153648"/>
                </a:lnTo>
                <a:lnTo>
                  <a:pt x="629320" y="169787"/>
                </a:lnTo>
                <a:lnTo>
                  <a:pt x="676207" y="186440"/>
                </a:lnTo>
                <a:lnTo>
                  <a:pt x="722877" y="203606"/>
                </a:lnTo>
                <a:lnTo>
                  <a:pt x="769330" y="221286"/>
                </a:lnTo>
                <a:lnTo>
                  <a:pt x="815565" y="239478"/>
                </a:lnTo>
                <a:lnTo>
                  <a:pt x="861583" y="258184"/>
                </a:lnTo>
                <a:lnTo>
                  <a:pt x="907383" y="277403"/>
                </a:lnTo>
                <a:lnTo>
                  <a:pt x="952966" y="297135"/>
                </a:lnTo>
                <a:lnTo>
                  <a:pt x="998332" y="317380"/>
                </a:lnTo>
                <a:lnTo>
                  <a:pt x="1043480" y="338139"/>
                </a:lnTo>
                <a:lnTo>
                  <a:pt x="1088411" y="359410"/>
                </a:lnTo>
                <a:lnTo>
                  <a:pt x="1133125" y="381195"/>
                </a:lnTo>
                <a:lnTo>
                  <a:pt x="1177621" y="403493"/>
                </a:lnTo>
                <a:lnTo>
                  <a:pt x="1221900" y="426304"/>
                </a:lnTo>
                <a:lnTo>
                  <a:pt x="1265961" y="449628"/>
                </a:lnTo>
                <a:lnTo>
                  <a:pt x="1309805" y="473466"/>
                </a:lnTo>
                <a:lnTo>
                  <a:pt x="1353431" y="497817"/>
                </a:lnTo>
                <a:lnTo>
                  <a:pt x="1396841" y="522681"/>
                </a:lnTo>
                <a:lnTo>
                  <a:pt x="1440032" y="548058"/>
                </a:lnTo>
                <a:lnTo>
                  <a:pt x="1483007" y="573948"/>
                </a:lnTo>
                <a:lnTo>
                  <a:pt x="1525764" y="600352"/>
                </a:lnTo>
                <a:lnTo>
                  <a:pt x="1568303" y="627268"/>
                </a:lnTo>
                <a:lnTo>
                  <a:pt x="1610626" y="654698"/>
                </a:lnTo>
                <a:lnTo>
                  <a:pt x="1652731" y="682641"/>
                </a:lnTo>
                <a:lnTo>
                  <a:pt x="1694618" y="711097"/>
                </a:lnTo>
                <a:lnTo>
                  <a:pt x="1703236" y="71715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39919" y="2533137"/>
            <a:ext cx="111760" cy="99060"/>
          </a:xfrm>
          <a:custGeom>
            <a:avLst/>
            <a:gdLst/>
            <a:ahLst/>
            <a:cxnLst/>
            <a:rect l="l" t="t" r="r" b="b"/>
            <a:pathLst>
              <a:path w="111759" h="99060">
                <a:moveTo>
                  <a:pt x="57809" y="0"/>
                </a:moveTo>
                <a:lnTo>
                  <a:pt x="0" y="82238"/>
                </a:lnTo>
                <a:lnTo>
                  <a:pt x="111137" y="98928"/>
                </a:lnTo>
                <a:lnTo>
                  <a:pt x="578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908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10499" y="746678"/>
            <a:ext cx="1548765" cy="1548765"/>
          </a:xfrm>
          <a:prstGeom prst="rect">
            <a:avLst/>
          </a:prstGeom>
          <a:solidFill>
            <a:srgbClr val="F39019"/>
          </a:solidFill>
        </p:spPr>
        <p:txBody>
          <a:bodyPr vert="horz" wrap="square" lIns="0" tIns="44958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540"/>
              </a:spcBef>
            </a:pPr>
            <a:r>
              <a:rPr sz="4100" spc="-65" dirty="0">
                <a:latin typeface="Arial"/>
                <a:cs typeface="Arial"/>
              </a:rPr>
              <a:t>A</a:t>
            </a:r>
            <a:endParaRPr sz="4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7615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756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7569" y="1180981"/>
            <a:ext cx="154876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12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7323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0463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175471" y="1180981"/>
            <a:ext cx="4038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5" dirty="0">
                <a:latin typeface="Arial"/>
                <a:cs typeface="Arial"/>
              </a:rPr>
              <a:t>C</a:t>
            </a:r>
            <a:endParaRPr sz="4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8406" y="963949"/>
            <a:ext cx="2264862" cy="1155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59818" y="974431"/>
            <a:ext cx="2202180" cy="1093470"/>
          </a:xfrm>
          <a:prstGeom prst="rect">
            <a:avLst/>
          </a:prstGeom>
          <a:solidFill>
            <a:srgbClr val="EC5D57"/>
          </a:solidFill>
        </p:spPr>
        <p:txBody>
          <a:bodyPr vert="horz" wrap="square" lIns="0" tIns="221615" rIns="0" bIns="0" rtlCol="0">
            <a:spAutoFit/>
          </a:bodyPr>
          <a:lstStyle/>
          <a:p>
            <a:pPr marL="427990">
              <a:lnSpc>
                <a:spcPct val="100000"/>
              </a:lnSpc>
              <a:spcBef>
                <a:spcPts val="1745"/>
              </a:spcBef>
            </a:pPr>
            <a:r>
              <a:rPr sz="4100" b="0" spc="20" dirty="0">
                <a:latin typeface="Arial"/>
                <a:cs typeface="Arial"/>
              </a:rPr>
              <a:t>Client</a:t>
            </a:r>
            <a:endParaRPr sz="4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270306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0171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34" y="0"/>
                </a:lnTo>
                <a:lnTo>
                  <a:pt x="154843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876959" y="1180981"/>
            <a:ext cx="3943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0" dirty="0">
                <a:latin typeface="Arial"/>
                <a:cs typeface="Arial"/>
              </a:rPr>
              <a:t>D</a:t>
            </a:r>
            <a:endParaRPr sz="41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922896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954308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34" y="0"/>
                </a:lnTo>
                <a:lnTo>
                  <a:pt x="154843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557506" y="1180981"/>
            <a:ext cx="345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20" dirty="0">
                <a:latin typeface="Arial"/>
                <a:cs typeface="Arial"/>
              </a:rPr>
              <a:t>E</a:t>
            </a:r>
            <a:endParaRPr sz="4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66448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7695901" y="746678"/>
            <a:ext cx="1548765" cy="1548765"/>
          </a:xfrm>
          <a:prstGeom prst="rect">
            <a:avLst/>
          </a:prstGeom>
          <a:solidFill>
            <a:srgbClr val="A6AAA9"/>
          </a:solidFill>
        </p:spPr>
        <p:txBody>
          <a:bodyPr vert="horz" wrap="square" lIns="0" tIns="44958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3540"/>
              </a:spcBef>
            </a:pPr>
            <a:r>
              <a:rPr sz="4100" spc="-140" dirty="0">
                <a:latin typeface="Arial"/>
                <a:cs typeface="Arial"/>
              </a:rPr>
              <a:t>F</a:t>
            </a:r>
            <a:endParaRPr sz="41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58924" y="1076795"/>
            <a:ext cx="1061720" cy="80645"/>
          </a:xfrm>
          <a:custGeom>
            <a:avLst/>
            <a:gdLst/>
            <a:ahLst/>
            <a:cxnLst/>
            <a:rect l="l" t="t" r="r" b="b"/>
            <a:pathLst>
              <a:path w="1061720" h="80644">
                <a:moveTo>
                  <a:pt x="0" y="80439"/>
                </a:moveTo>
                <a:lnTo>
                  <a:pt x="50060" y="67005"/>
                </a:lnTo>
                <a:lnTo>
                  <a:pt x="100121" y="54795"/>
                </a:lnTo>
                <a:lnTo>
                  <a:pt x="150181" y="43809"/>
                </a:lnTo>
                <a:lnTo>
                  <a:pt x="200242" y="34047"/>
                </a:lnTo>
                <a:lnTo>
                  <a:pt x="250302" y="25510"/>
                </a:lnTo>
                <a:lnTo>
                  <a:pt x="300363" y="18197"/>
                </a:lnTo>
                <a:lnTo>
                  <a:pt x="350424" y="12109"/>
                </a:lnTo>
                <a:lnTo>
                  <a:pt x="400484" y="7245"/>
                </a:lnTo>
                <a:lnTo>
                  <a:pt x="450545" y="3606"/>
                </a:lnTo>
                <a:lnTo>
                  <a:pt x="500606" y="1190"/>
                </a:lnTo>
                <a:lnTo>
                  <a:pt x="550666" y="0"/>
                </a:lnTo>
                <a:lnTo>
                  <a:pt x="600727" y="33"/>
                </a:lnTo>
                <a:lnTo>
                  <a:pt x="650788" y="1291"/>
                </a:lnTo>
                <a:lnTo>
                  <a:pt x="700849" y="3773"/>
                </a:lnTo>
                <a:lnTo>
                  <a:pt x="750910" y="7480"/>
                </a:lnTo>
                <a:lnTo>
                  <a:pt x="800971" y="12411"/>
                </a:lnTo>
                <a:lnTo>
                  <a:pt x="851032" y="18567"/>
                </a:lnTo>
                <a:lnTo>
                  <a:pt x="901093" y="25946"/>
                </a:lnTo>
                <a:lnTo>
                  <a:pt x="951154" y="34551"/>
                </a:lnTo>
                <a:lnTo>
                  <a:pt x="1001215" y="44379"/>
                </a:lnTo>
                <a:lnTo>
                  <a:pt x="1051276" y="55432"/>
                </a:lnTo>
                <a:lnTo>
                  <a:pt x="1061433" y="5804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97709" y="1083548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4" h="97790">
                <a:moveTo>
                  <a:pt x="25004" y="0"/>
                </a:moveTo>
                <a:lnTo>
                  <a:pt x="0" y="97358"/>
                </a:lnTo>
                <a:lnTo>
                  <a:pt x="109860" y="73683"/>
                </a:lnTo>
                <a:lnTo>
                  <a:pt x="25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58924" y="1076693"/>
            <a:ext cx="3758565" cy="226060"/>
          </a:xfrm>
          <a:custGeom>
            <a:avLst/>
            <a:gdLst/>
            <a:ahLst/>
            <a:cxnLst/>
            <a:rect l="l" t="t" r="r" b="b"/>
            <a:pathLst>
              <a:path w="3758565" h="226059">
                <a:moveTo>
                  <a:pt x="0" y="225768"/>
                </a:moveTo>
                <a:lnTo>
                  <a:pt x="49969" y="214184"/>
                </a:lnTo>
                <a:lnTo>
                  <a:pt x="99939" y="202906"/>
                </a:lnTo>
                <a:lnTo>
                  <a:pt x="149909" y="191932"/>
                </a:lnTo>
                <a:lnTo>
                  <a:pt x="199879" y="181264"/>
                </a:lnTo>
                <a:lnTo>
                  <a:pt x="249849" y="170900"/>
                </a:lnTo>
                <a:lnTo>
                  <a:pt x="299819" y="160841"/>
                </a:lnTo>
                <a:lnTo>
                  <a:pt x="349789" y="151088"/>
                </a:lnTo>
                <a:lnTo>
                  <a:pt x="399759" y="141639"/>
                </a:lnTo>
                <a:lnTo>
                  <a:pt x="449729" y="132495"/>
                </a:lnTo>
                <a:lnTo>
                  <a:pt x="499699" y="123657"/>
                </a:lnTo>
                <a:lnTo>
                  <a:pt x="549669" y="115123"/>
                </a:lnTo>
                <a:lnTo>
                  <a:pt x="599639" y="106894"/>
                </a:lnTo>
                <a:lnTo>
                  <a:pt x="649609" y="98971"/>
                </a:lnTo>
                <a:lnTo>
                  <a:pt x="699579" y="91352"/>
                </a:lnTo>
                <a:lnTo>
                  <a:pt x="749549" y="84038"/>
                </a:lnTo>
                <a:lnTo>
                  <a:pt x="799519" y="77029"/>
                </a:lnTo>
                <a:lnTo>
                  <a:pt x="849489" y="70326"/>
                </a:lnTo>
                <a:lnTo>
                  <a:pt x="899459" y="63927"/>
                </a:lnTo>
                <a:lnTo>
                  <a:pt x="949429" y="57833"/>
                </a:lnTo>
                <a:lnTo>
                  <a:pt x="999399" y="52044"/>
                </a:lnTo>
                <a:lnTo>
                  <a:pt x="1049369" y="46561"/>
                </a:lnTo>
                <a:lnTo>
                  <a:pt x="1099339" y="41382"/>
                </a:lnTo>
                <a:lnTo>
                  <a:pt x="1149309" y="36508"/>
                </a:lnTo>
                <a:lnTo>
                  <a:pt x="1199279" y="31939"/>
                </a:lnTo>
                <a:lnTo>
                  <a:pt x="1249249" y="27675"/>
                </a:lnTo>
                <a:lnTo>
                  <a:pt x="1299219" y="23716"/>
                </a:lnTo>
                <a:lnTo>
                  <a:pt x="1349189" y="20063"/>
                </a:lnTo>
                <a:lnTo>
                  <a:pt x="1399159" y="16714"/>
                </a:lnTo>
                <a:lnTo>
                  <a:pt x="1449129" y="13670"/>
                </a:lnTo>
                <a:lnTo>
                  <a:pt x="1499099" y="10931"/>
                </a:lnTo>
                <a:lnTo>
                  <a:pt x="1549069" y="8497"/>
                </a:lnTo>
                <a:lnTo>
                  <a:pt x="1599039" y="6368"/>
                </a:lnTo>
                <a:lnTo>
                  <a:pt x="1649009" y="4544"/>
                </a:lnTo>
                <a:lnTo>
                  <a:pt x="1698979" y="3025"/>
                </a:lnTo>
                <a:lnTo>
                  <a:pt x="1748949" y="1811"/>
                </a:lnTo>
                <a:lnTo>
                  <a:pt x="1798919" y="902"/>
                </a:lnTo>
                <a:lnTo>
                  <a:pt x="1848889" y="298"/>
                </a:lnTo>
                <a:lnTo>
                  <a:pt x="1898859" y="0"/>
                </a:lnTo>
                <a:lnTo>
                  <a:pt x="1948829" y="6"/>
                </a:lnTo>
                <a:lnTo>
                  <a:pt x="1998799" y="317"/>
                </a:lnTo>
                <a:lnTo>
                  <a:pt x="2048769" y="933"/>
                </a:lnTo>
                <a:lnTo>
                  <a:pt x="2098739" y="1853"/>
                </a:lnTo>
                <a:lnTo>
                  <a:pt x="2148709" y="3079"/>
                </a:lnTo>
                <a:lnTo>
                  <a:pt x="2198679" y="4610"/>
                </a:lnTo>
                <a:lnTo>
                  <a:pt x="2248649" y="6446"/>
                </a:lnTo>
                <a:lnTo>
                  <a:pt x="2298619" y="8587"/>
                </a:lnTo>
                <a:lnTo>
                  <a:pt x="2348589" y="11033"/>
                </a:lnTo>
                <a:lnTo>
                  <a:pt x="2398559" y="13784"/>
                </a:lnTo>
                <a:lnTo>
                  <a:pt x="2448529" y="16840"/>
                </a:lnTo>
                <a:lnTo>
                  <a:pt x="2498499" y="20201"/>
                </a:lnTo>
                <a:lnTo>
                  <a:pt x="2548469" y="23867"/>
                </a:lnTo>
                <a:lnTo>
                  <a:pt x="2598439" y="27838"/>
                </a:lnTo>
                <a:lnTo>
                  <a:pt x="2648409" y="32114"/>
                </a:lnTo>
                <a:lnTo>
                  <a:pt x="2698379" y="36694"/>
                </a:lnTo>
                <a:lnTo>
                  <a:pt x="2748349" y="41580"/>
                </a:lnTo>
                <a:lnTo>
                  <a:pt x="2798319" y="46771"/>
                </a:lnTo>
                <a:lnTo>
                  <a:pt x="2848289" y="52267"/>
                </a:lnTo>
                <a:lnTo>
                  <a:pt x="2898259" y="58068"/>
                </a:lnTo>
                <a:lnTo>
                  <a:pt x="2948229" y="64173"/>
                </a:lnTo>
                <a:lnTo>
                  <a:pt x="2998199" y="70584"/>
                </a:lnTo>
                <a:lnTo>
                  <a:pt x="3048169" y="77300"/>
                </a:lnTo>
                <a:lnTo>
                  <a:pt x="3098139" y="84321"/>
                </a:lnTo>
                <a:lnTo>
                  <a:pt x="3148109" y="91646"/>
                </a:lnTo>
                <a:lnTo>
                  <a:pt x="3198079" y="99277"/>
                </a:lnTo>
                <a:lnTo>
                  <a:pt x="3248049" y="107213"/>
                </a:lnTo>
                <a:lnTo>
                  <a:pt x="3298019" y="115454"/>
                </a:lnTo>
                <a:lnTo>
                  <a:pt x="3347989" y="123999"/>
                </a:lnTo>
                <a:lnTo>
                  <a:pt x="3397959" y="132850"/>
                </a:lnTo>
                <a:lnTo>
                  <a:pt x="3447929" y="142006"/>
                </a:lnTo>
                <a:lnTo>
                  <a:pt x="3497899" y="151466"/>
                </a:lnTo>
                <a:lnTo>
                  <a:pt x="3547869" y="161232"/>
                </a:lnTo>
                <a:lnTo>
                  <a:pt x="3597839" y="171303"/>
                </a:lnTo>
                <a:lnTo>
                  <a:pt x="3647809" y="181678"/>
                </a:lnTo>
                <a:lnTo>
                  <a:pt x="3697779" y="192359"/>
                </a:lnTo>
                <a:lnTo>
                  <a:pt x="3747749" y="203344"/>
                </a:lnTo>
                <a:lnTo>
                  <a:pt x="3757937" y="20567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495439" y="1231041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20" h="98425">
                <a:moveTo>
                  <a:pt x="22428" y="0"/>
                </a:moveTo>
                <a:lnTo>
                  <a:pt x="0" y="97986"/>
                </a:lnTo>
                <a:lnTo>
                  <a:pt x="109200" y="71411"/>
                </a:lnTo>
                <a:lnTo>
                  <a:pt x="224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55993" y="1739339"/>
            <a:ext cx="3758565" cy="226060"/>
          </a:xfrm>
          <a:custGeom>
            <a:avLst/>
            <a:gdLst/>
            <a:ahLst/>
            <a:cxnLst/>
            <a:rect l="l" t="t" r="r" b="b"/>
            <a:pathLst>
              <a:path w="3758565" h="226060">
                <a:moveTo>
                  <a:pt x="3757937" y="20090"/>
                </a:moveTo>
                <a:lnTo>
                  <a:pt x="3697759" y="33412"/>
                </a:lnTo>
                <a:lnTo>
                  <a:pt x="3647790" y="44092"/>
                </a:lnTo>
                <a:lnTo>
                  <a:pt x="3597821" y="54468"/>
                </a:lnTo>
                <a:lnTo>
                  <a:pt x="3547852" y="64538"/>
                </a:lnTo>
                <a:lnTo>
                  <a:pt x="3497882" y="74304"/>
                </a:lnTo>
                <a:lnTo>
                  <a:pt x="3447913" y="83765"/>
                </a:lnTo>
                <a:lnTo>
                  <a:pt x="3397944" y="92920"/>
                </a:lnTo>
                <a:lnTo>
                  <a:pt x="3347974" y="101771"/>
                </a:lnTo>
                <a:lnTo>
                  <a:pt x="3298005" y="110316"/>
                </a:lnTo>
                <a:lnTo>
                  <a:pt x="3248036" y="118557"/>
                </a:lnTo>
                <a:lnTo>
                  <a:pt x="3198066" y="126492"/>
                </a:lnTo>
                <a:lnTo>
                  <a:pt x="3148097" y="134123"/>
                </a:lnTo>
                <a:lnTo>
                  <a:pt x="3098127" y="141449"/>
                </a:lnTo>
                <a:lnTo>
                  <a:pt x="3048158" y="148469"/>
                </a:lnTo>
                <a:lnTo>
                  <a:pt x="2998189" y="155185"/>
                </a:lnTo>
                <a:lnTo>
                  <a:pt x="2948219" y="161596"/>
                </a:lnTo>
                <a:lnTo>
                  <a:pt x="2898250" y="167701"/>
                </a:lnTo>
                <a:lnTo>
                  <a:pt x="2848280" y="173502"/>
                </a:lnTo>
                <a:lnTo>
                  <a:pt x="2798311" y="178998"/>
                </a:lnTo>
                <a:lnTo>
                  <a:pt x="2748341" y="184189"/>
                </a:lnTo>
                <a:lnTo>
                  <a:pt x="2698372" y="189074"/>
                </a:lnTo>
                <a:lnTo>
                  <a:pt x="2648402" y="193655"/>
                </a:lnTo>
                <a:lnTo>
                  <a:pt x="2598432" y="197931"/>
                </a:lnTo>
                <a:lnTo>
                  <a:pt x="2548463" y="201902"/>
                </a:lnTo>
                <a:lnTo>
                  <a:pt x="2498493" y="205567"/>
                </a:lnTo>
                <a:lnTo>
                  <a:pt x="2448524" y="208928"/>
                </a:lnTo>
                <a:lnTo>
                  <a:pt x="2398554" y="211984"/>
                </a:lnTo>
                <a:lnTo>
                  <a:pt x="2348584" y="214735"/>
                </a:lnTo>
                <a:lnTo>
                  <a:pt x="2298615" y="217181"/>
                </a:lnTo>
                <a:lnTo>
                  <a:pt x="2248645" y="219322"/>
                </a:lnTo>
                <a:lnTo>
                  <a:pt x="2198675" y="221158"/>
                </a:lnTo>
                <a:lnTo>
                  <a:pt x="2148705" y="222688"/>
                </a:lnTo>
                <a:lnTo>
                  <a:pt x="2098736" y="223914"/>
                </a:lnTo>
                <a:lnTo>
                  <a:pt x="2048766" y="224835"/>
                </a:lnTo>
                <a:lnTo>
                  <a:pt x="1998796" y="225451"/>
                </a:lnTo>
                <a:lnTo>
                  <a:pt x="1948826" y="225762"/>
                </a:lnTo>
                <a:lnTo>
                  <a:pt x="1898857" y="225768"/>
                </a:lnTo>
                <a:lnTo>
                  <a:pt x="1848887" y="225469"/>
                </a:lnTo>
                <a:lnTo>
                  <a:pt x="1798917" y="224865"/>
                </a:lnTo>
                <a:lnTo>
                  <a:pt x="1748947" y="223956"/>
                </a:lnTo>
                <a:lnTo>
                  <a:pt x="1698977" y="222742"/>
                </a:lnTo>
                <a:lnTo>
                  <a:pt x="1649008" y="221223"/>
                </a:lnTo>
                <a:lnTo>
                  <a:pt x="1599038" y="219399"/>
                </a:lnTo>
                <a:lnTo>
                  <a:pt x="1549068" y="217270"/>
                </a:lnTo>
                <a:lnTo>
                  <a:pt x="1499098" y="214836"/>
                </a:lnTo>
                <a:lnTo>
                  <a:pt x="1449128" y="212098"/>
                </a:lnTo>
                <a:lnTo>
                  <a:pt x="1399158" y="209054"/>
                </a:lnTo>
                <a:lnTo>
                  <a:pt x="1349188" y="205705"/>
                </a:lnTo>
                <a:lnTo>
                  <a:pt x="1299219" y="202051"/>
                </a:lnTo>
                <a:lnTo>
                  <a:pt x="1249249" y="198092"/>
                </a:lnTo>
                <a:lnTo>
                  <a:pt x="1199279" y="193828"/>
                </a:lnTo>
                <a:lnTo>
                  <a:pt x="1149309" y="189259"/>
                </a:lnTo>
                <a:lnTo>
                  <a:pt x="1099339" y="184386"/>
                </a:lnTo>
                <a:lnTo>
                  <a:pt x="1049369" y="179207"/>
                </a:lnTo>
                <a:lnTo>
                  <a:pt x="999399" y="173723"/>
                </a:lnTo>
                <a:lnTo>
                  <a:pt x="949429" y="167934"/>
                </a:lnTo>
                <a:lnTo>
                  <a:pt x="899459" y="161840"/>
                </a:lnTo>
                <a:lnTo>
                  <a:pt x="849489" y="155442"/>
                </a:lnTo>
                <a:lnTo>
                  <a:pt x="799519" y="148738"/>
                </a:lnTo>
                <a:lnTo>
                  <a:pt x="749549" y="141729"/>
                </a:lnTo>
                <a:lnTo>
                  <a:pt x="699579" y="134415"/>
                </a:lnTo>
                <a:lnTo>
                  <a:pt x="649609" y="126797"/>
                </a:lnTo>
                <a:lnTo>
                  <a:pt x="599639" y="118873"/>
                </a:lnTo>
                <a:lnTo>
                  <a:pt x="549669" y="110644"/>
                </a:lnTo>
                <a:lnTo>
                  <a:pt x="499699" y="102111"/>
                </a:lnTo>
                <a:lnTo>
                  <a:pt x="449729" y="93272"/>
                </a:lnTo>
                <a:lnTo>
                  <a:pt x="399759" y="84128"/>
                </a:lnTo>
                <a:lnTo>
                  <a:pt x="349789" y="74680"/>
                </a:lnTo>
                <a:lnTo>
                  <a:pt x="299819" y="64926"/>
                </a:lnTo>
                <a:lnTo>
                  <a:pt x="249849" y="54867"/>
                </a:lnTo>
                <a:lnTo>
                  <a:pt x="199879" y="44504"/>
                </a:lnTo>
                <a:lnTo>
                  <a:pt x="149909" y="33835"/>
                </a:lnTo>
                <a:lnTo>
                  <a:pt x="99939" y="22862"/>
                </a:lnTo>
                <a:lnTo>
                  <a:pt x="49969" y="11583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192508" y="1712764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20" h="98425">
                <a:moveTo>
                  <a:pt x="0" y="0"/>
                </a:moveTo>
                <a:lnTo>
                  <a:pt x="22407" y="97986"/>
                </a:lnTo>
                <a:lnTo>
                  <a:pt x="109211" y="265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153063" y="1030412"/>
            <a:ext cx="6454775" cy="332105"/>
          </a:xfrm>
          <a:custGeom>
            <a:avLst/>
            <a:gdLst/>
            <a:ahLst/>
            <a:cxnLst/>
            <a:rect l="l" t="t" r="r" b="b"/>
            <a:pathLst>
              <a:path w="6454775" h="332105">
                <a:moveTo>
                  <a:pt x="0" y="331672"/>
                </a:moveTo>
                <a:lnTo>
                  <a:pt x="53696" y="321733"/>
                </a:lnTo>
                <a:lnTo>
                  <a:pt x="107339" y="311944"/>
                </a:lnTo>
                <a:lnTo>
                  <a:pt x="160930" y="302307"/>
                </a:lnTo>
                <a:lnTo>
                  <a:pt x="214467" y="292821"/>
                </a:lnTo>
                <a:lnTo>
                  <a:pt x="267953" y="283486"/>
                </a:lnTo>
                <a:lnTo>
                  <a:pt x="321385" y="274302"/>
                </a:lnTo>
                <a:lnTo>
                  <a:pt x="374764" y="265270"/>
                </a:lnTo>
                <a:lnTo>
                  <a:pt x="428091" y="256388"/>
                </a:lnTo>
                <a:lnTo>
                  <a:pt x="481365" y="247658"/>
                </a:lnTo>
                <a:lnTo>
                  <a:pt x="534587" y="239079"/>
                </a:lnTo>
                <a:lnTo>
                  <a:pt x="587755" y="230652"/>
                </a:lnTo>
                <a:lnTo>
                  <a:pt x="640871" y="222375"/>
                </a:lnTo>
                <a:lnTo>
                  <a:pt x="693934" y="214250"/>
                </a:lnTo>
                <a:lnTo>
                  <a:pt x="746944" y="206276"/>
                </a:lnTo>
                <a:lnTo>
                  <a:pt x="799902" y="198454"/>
                </a:lnTo>
                <a:lnTo>
                  <a:pt x="852807" y="190782"/>
                </a:lnTo>
                <a:lnTo>
                  <a:pt x="905659" y="183262"/>
                </a:lnTo>
                <a:lnTo>
                  <a:pt x="958458" y="175892"/>
                </a:lnTo>
                <a:lnTo>
                  <a:pt x="1011204" y="168675"/>
                </a:lnTo>
                <a:lnTo>
                  <a:pt x="1063898" y="161608"/>
                </a:lnTo>
                <a:lnTo>
                  <a:pt x="1116539" y="154692"/>
                </a:lnTo>
                <a:lnTo>
                  <a:pt x="1169127" y="147928"/>
                </a:lnTo>
                <a:lnTo>
                  <a:pt x="1221663" y="141315"/>
                </a:lnTo>
                <a:lnTo>
                  <a:pt x="1274145" y="134853"/>
                </a:lnTo>
                <a:lnTo>
                  <a:pt x="1326575" y="128542"/>
                </a:lnTo>
                <a:lnTo>
                  <a:pt x="1378952" y="122383"/>
                </a:lnTo>
                <a:lnTo>
                  <a:pt x="1431277" y="116375"/>
                </a:lnTo>
                <a:lnTo>
                  <a:pt x="1483548" y="110518"/>
                </a:lnTo>
                <a:lnTo>
                  <a:pt x="1535767" y="104812"/>
                </a:lnTo>
                <a:lnTo>
                  <a:pt x="1587933" y="99257"/>
                </a:lnTo>
                <a:lnTo>
                  <a:pt x="1640047" y="93854"/>
                </a:lnTo>
                <a:lnTo>
                  <a:pt x="1692107" y="88602"/>
                </a:lnTo>
                <a:lnTo>
                  <a:pt x="1744115" y="83501"/>
                </a:lnTo>
                <a:lnTo>
                  <a:pt x="1796070" y="78551"/>
                </a:lnTo>
                <a:lnTo>
                  <a:pt x="1847973" y="73753"/>
                </a:lnTo>
                <a:lnTo>
                  <a:pt x="1899822" y="69105"/>
                </a:lnTo>
                <a:lnTo>
                  <a:pt x="1951619" y="64609"/>
                </a:lnTo>
                <a:lnTo>
                  <a:pt x="2003363" y="60264"/>
                </a:lnTo>
                <a:lnTo>
                  <a:pt x="2055054" y="56071"/>
                </a:lnTo>
                <a:lnTo>
                  <a:pt x="2106693" y="52028"/>
                </a:lnTo>
                <a:lnTo>
                  <a:pt x="2158279" y="48137"/>
                </a:lnTo>
                <a:lnTo>
                  <a:pt x="2209812" y="44397"/>
                </a:lnTo>
                <a:lnTo>
                  <a:pt x="2261292" y="40808"/>
                </a:lnTo>
                <a:lnTo>
                  <a:pt x="2312720" y="37370"/>
                </a:lnTo>
                <a:lnTo>
                  <a:pt x="2364094" y="34084"/>
                </a:lnTo>
                <a:lnTo>
                  <a:pt x="2415416" y="30949"/>
                </a:lnTo>
                <a:lnTo>
                  <a:pt x="2466686" y="27965"/>
                </a:lnTo>
                <a:lnTo>
                  <a:pt x="2517902" y="25132"/>
                </a:lnTo>
                <a:lnTo>
                  <a:pt x="2569066" y="22451"/>
                </a:lnTo>
                <a:lnTo>
                  <a:pt x="2620177" y="19920"/>
                </a:lnTo>
                <a:lnTo>
                  <a:pt x="2671235" y="17541"/>
                </a:lnTo>
                <a:lnTo>
                  <a:pt x="2722241" y="15313"/>
                </a:lnTo>
                <a:lnTo>
                  <a:pt x="2773193" y="13236"/>
                </a:lnTo>
                <a:lnTo>
                  <a:pt x="2824093" y="11311"/>
                </a:lnTo>
                <a:lnTo>
                  <a:pt x="2874940" y="9537"/>
                </a:lnTo>
                <a:lnTo>
                  <a:pt x="2925735" y="7914"/>
                </a:lnTo>
                <a:lnTo>
                  <a:pt x="2976477" y="6442"/>
                </a:lnTo>
                <a:lnTo>
                  <a:pt x="3027166" y="5121"/>
                </a:lnTo>
                <a:lnTo>
                  <a:pt x="3077802" y="3952"/>
                </a:lnTo>
                <a:lnTo>
                  <a:pt x="3128385" y="2933"/>
                </a:lnTo>
                <a:lnTo>
                  <a:pt x="3178916" y="2066"/>
                </a:lnTo>
                <a:lnTo>
                  <a:pt x="3229394" y="1351"/>
                </a:lnTo>
                <a:lnTo>
                  <a:pt x="3279819" y="786"/>
                </a:lnTo>
                <a:lnTo>
                  <a:pt x="3330191" y="373"/>
                </a:lnTo>
                <a:lnTo>
                  <a:pt x="3380511" y="110"/>
                </a:lnTo>
                <a:lnTo>
                  <a:pt x="3430778" y="0"/>
                </a:lnTo>
                <a:lnTo>
                  <a:pt x="3480992" y="40"/>
                </a:lnTo>
                <a:lnTo>
                  <a:pt x="3531153" y="231"/>
                </a:lnTo>
                <a:lnTo>
                  <a:pt x="3581262" y="574"/>
                </a:lnTo>
                <a:lnTo>
                  <a:pt x="3631318" y="1068"/>
                </a:lnTo>
                <a:lnTo>
                  <a:pt x="3681321" y="1713"/>
                </a:lnTo>
                <a:lnTo>
                  <a:pt x="3731271" y="2509"/>
                </a:lnTo>
                <a:lnTo>
                  <a:pt x="3781169" y="3457"/>
                </a:lnTo>
                <a:lnTo>
                  <a:pt x="3831014" y="4556"/>
                </a:lnTo>
                <a:lnTo>
                  <a:pt x="3880806" y="5805"/>
                </a:lnTo>
                <a:lnTo>
                  <a:pt x="3930545" y="7207"/>
                </a:lnTo>
                <a:lnTo>
                  <a:pt x="3980232" y="8759"/>
                </a:lnTo>
                <a:lnTo>
                  <a:pt x="4029866" y="10463"/>
                </a:lnTo>
                <a:lnTo>
                  <a:pt x="4079447" y="12317"/>
                </a:lnTo>
                <a:lnTo>
                  <a:pt x="4128975" y="14323"/>
                </a:lnTo>
                <a:lnTo>
                  <a:pt x="4178450" y="16481"/>
                </a:lnTo>
                <a:lnTo>
                  <a:pt x="4227873" y="18789"/>
                </a:lnTo>
                <a:lnTo>
                  <a:pt x="4277243" y="21249"/>
                </a:lnTo>
                <a:lnTo>
                  <a:pt x="4326561" y="23860"/>
                </a:lnTo>
                <a:lnTo>
                  <a:pt x="4375825" y="26622"/>
                </a:lnTo>
                <a:lnTo>
                  <a:pt x="4425037" y="29535"/>
                </a:lnTo>
                <a:lnTo>
                  <a:pt x="4474196" y="32600"/>
                </a:lnTo>
                <a:lnTo>
                  <a:pt x="4523302" y="35815"/>
                </a:lnTo>
                <a:lnTo>
                  <a:pt x="4572356" y="39182"/>
                </a:lnTo>
                <a:lnTo>
                  <a:pt x="4621357" y="42700"/>
                </a:lnTo>
                <a:lnTo>
                  <a:pt x="4670305" y="46370"/>
                </a:lnTo>
                <a:lnTo>
                  <a:pt x="4719200" y="50190"/>
                </a:lnTo>
                <a:lnTo>
                  <a:pt x="4768042" y="54162"/>
                </a:lnTo>
                <a:lnTo>
                  <a:pt x="4816832" y="58285"/>
                </a:lnTo>
                <a:lnTo>
                  <a:pt x="4865569" y="62559"/>
                </a:lnTo>
                <a:lnTo>
                  <a:pt x="4914253" y="66985"/>
                </a:lnTo>
                <a:lnTo>
                  <a:pt x="4962885" y="71561"/>
                </a:lnTo>
                <a:lnTo>
                  <a:pt x="5011464" y="76289"/>
                </a:lnTo>
                <a:lnTo>
                  <a:pt x="5059990" y="81168"/>
                </a:lnTo>
                <a:lnTo>
                  <a:pt x="5108463" y="86198"/>
                </a:lnTo>
                <a:lnTo>
                  <a:pt x="5156883" y="91380"/>
                </a:lnTo>
                <a:lnTo>
                  <a:pt x="5205251" y="96713"/>
                </a:lnTo>
                <a:lnTo>
                  <a:pt x="5253566" y="102196"/>
                </a:lnTo>
                <a:lnTo>
                  <a:pt x="5301828" y="107832"/>
                </a:lnTo>
                <a:lnTo>
                  <a:pt x="5350038" y="113618"/>
                </a:lnTo>
                <a:lnTo>
                  <a:pt x="5398194" y="119555"/>
                </a:lnTo>
                <a:lnTo>
                  <a:pt x="5446298" y="125644"/>
                </a:lnTo>
                <a:lnTo>
                  <a:pt x="5494349" y="131884"/>
                </a:lnTo>
                <a:lnTo>
                  <a:pt x="5542348" y="138275"/>
                </a:lnTo>
                <a:lnTo>
                  <a:pt x="5590294" y="144818"/>
                </a:lnTo>
                <a:lnTo>
                  <a:pt x="5638187" y="151511"/>
                </a:lnTo>
                <a:lnTo>
                  <a:pt x="5686027" y="158356"/>
                </a:lnTo>
                <a:lnTo>
                  <a:pt x="5733814" y="165352"/>
                </a:lnTo>
                <a:lnTo>
                  <a:pt x="5781549" y="172499"/>
                </a:lnTo>
                <a:lnTo>
                  <a:pt x="5829231" y="179798"/>
                </a:lnTo>
                <a:lnTo>
                  <a:pt x="5876860" y="187247"/>
                </a:lnTo>
                <a:lnTo>
                  <a:pt x="5924436" y="194848"/>
                </a:lnTo>
                <a:lnTo>
                  <a:pt x="5971960" y="202600"/>
                </a:lnTo>
                <a:lnTo>
                  <a:pt x="6019431" y="210504"/>
                </a:lnTo>
                <a:lnTo>
                  <a:pt x="6066849" y="218558"/>
                </a:lnTo>
                <a:lnTo>
                  <a:pt x="6114215" y="226764"/>
                </a:lnTo>
                <a:lnTo>
                  <a:pt x="6161527" y="235121"/>
                </a:lnTo>
                <a:lnTo>
                  <a:pt x="6208787" y="243629"/>
                </a:lnTo>
                <a:lnTo>
                  <a:pt x="6255994" y="252288"/>
                </a:lnTo>
                <a:lnTo>
                  <a:pt x="6303149" y="261099"/>
                </a:lnTo>
                <a:lnTo>
                  <a:pt x="6350250" y="270061"/>
                </a:lnTo>
                <a:lnTo>
                  <a:pt x="6397299" y="279174"/>
                </a:lnTo>
                <a:lnTo>
                  <a:pt x="6444295" y="288438"/>
                </a:lnTo>
                <a:lnTo>
                  <a:pt x="6454536" y="29051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587317" y="1269584"/>
            <a:ext cx="108585" cy="99060"/>
          </a:xfrm>
          <a:custGeom>
            <a:avLst/>
            <a:gdLst/>
            <a:ahLst/>
            <a:cxnLst/>
            <a:rect l="l" t="t" r="r" b="b"/>
            <a:pathLst>
              <a:path w="108584" h="99059">
                <a:moveTo>
                  <a:pt x="19999" y="0"/>
                </a:moveTo>
                <a:lnTo>
                  <a:pt x="0" y="98520"/>
                </a:lnTo>
                <a:lnTo>
                  <a:pt x="108583" y="69212"/>
                </a:lnTo>
                <a:lnTo>
                  <a:pt x="19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55983" y="1750289"/>
            <a:ext cx="6410960" cy="432434"/>
          </a:xfrm>
          <a:custGeom>
            <a:avLst/>
            <a:gdLst/>
            <a:ahLst/>
            <a:cxnLst/>
            <a:rect l="l" t="t" r="r" b="b"/>
            <a:pathLst>
              <a:path w="6410959" h="432435">
                <a:moveTo>
                  <a:pt x="0" y="26953"/>
                </a:moveTo>
                <a:lnTo>
                  <a:pt x="44583" y="39601"/>
                </a:lnTo>
                <a:lnTo>
                  <a:pt x="89245" y="52048"/>
                </a:lnTo>
                <a:lnTo>
                  <a:pt x="133985" y="64295"/>
                </a:lnTo>
                <a:lnTo>
                  <a:pt x="178804" y="76341"/>
                </a:lnTo>
                <a:lnTo>
                  <a:pt x="223702" y="88187"/>
                </a:lnTo>
                <a:lnTo>
                  <a:pt x="268679" y="99832"/>
                </a:lnTo>
                <a:lnTo>
                  <a:pt x="313734" y="111276"/>
                </a:lnTo>
                <a:lnTo>
                  <a:pt x="358867" y="122520"/>
                </a:lnTo>
                <a:lnTo>
                  <a:pt x="404080" y="133563"/>
                </a:lnTo>
                <a:lnTo>
                  <a:pt x="449371" y="144406"/>
                </a:lnTo>
                <a:lnTo>
                  <a:pt x="494741" y="155048"/>
                </a:lnTo>
                <a:lnTo>
                  <a:pt x="540189" y="165489"/>
                </a:lnTo>
                <a:lnTo>
                  <a:pt x="585716" y="175730"/>
                </a:lnTo>
                <a:lnTo>
                  <a:pt x="631322" y="185770"/>
                </a:lnTo>
                <a:lnTo>
                  <a:pt x="677006" y="195610"/>
                </a:lnTo>
                <a:lnTo>
                  <a:pt x="722769" y="205249"/>
                </a:lnTo>
                <a:lnTo>
                  <a:pt x="768611" y="214688"/>
                </a:lnTo>
                <a:lnTo>
                  <a:pt x="814531" y="223926"/>
                </a:lnTo>
                <a:lnTo>
                  <a:pt x="860530" y="232963"/>
                </a:lnTo>
                <a:lnTo>
                  <a:pt x="906608" y="241800"/>
                </a:lnTo>
                <a:lnTo>
                  <a:pt x="952764" y="250436"/>
                </a:lnTo>
                <a:lnTo>
                  <a:pt x="998999" y="258871"/>
                </a:lnTo>
                <a:lnTo>
                  <a:pt x="1045313" y="267106"/>
                </a:lnTo>
                <a:lnTo>
                  <a:pt x="1091705" y="275141"/>
                </a:lnTo>
                <a:lnTo>
                  <a:pt x="1138176" y="282974"/>
                </a:lnTo>
                <a:lnTo>
                  <a:pt x="1184726" y="290608"/>
                </a:lnTo>
                <a:lnTo>
                  <a:pt x="1231354" y="298040"/>
                </a:lnTo>
                <a:lnTo>
                  <a:pt x="1278061" y="305272"/>
                </a:lnTo>
                <a:lnTo>
                  <a:pt x="1324846" y="312304"/>
                </a:lnTo>
                <a:lnTo>
                  <a:pt x="1371711" y="319135"/>
                </a:lnTo>
                <a:lnTo>
                  <a:pt x="1418654" y="325765"/>
                </a:lnTo>
                <a:lnTo>
                  <a:pt x="1465675" y="332194"/>
                </a:lnTo>
                <a:lnTo>
                  <a:pt x="1512775" y="338423"/>
                </a:lnTo>
                <a:lnTo>
                  <a:pt x="1559954" y="344452"/>
                </a:lnTo>
                <a:lnTo>
                  <a:pt x="1607212" y="350280"/>
                </a:lnTo>
                <a:lnTo>
                  <a:pt x="1654548" y="355907"/>
                </a:lnTo>
                <a:lnTo>
                  <a:pt x="1701962" y="361334"/>
                </a:lnTo>
                <a:lnTo>
                  <a:pt x="1749456" y="366560"/>
                </a:lnTo>
                <a:lnTo>
                  <a:pt x="1797028" y="371585"/>
                </a:lnTo>
                <a:lnTo>
                  <a:pt x="1844679" y="376410"/>
                </a:lnTo>
                <a:lnTo>
                  <a:pt x="1892408" y="381035"/>
                </a:lnTo>
                <a:lnTo>
                  <a:pt x="1940216" y="385459"/>
                </a:lnTo>
                <a:lnTo>
                  <a:pt x="1988103" y="389682"/>
                </a:lnTo>
                <a:lnTo>
                  <a:pt x="2036068" y="393704"/>
                </a:lnTo>
                <a:lnTo>
                  <a:pt x="2084112" y="397526"/>
                </a:lnTo>
                <a:lnTo>
                  <a:pt x="2132235" y="401148"/>
                </a:lnTo>
                <a:lnTo>
                  <a:pt x="2180436" y="404568"/>
                </a:lnTo>
                <a:lnTo>
                  <a:pt x="2228716" y="407789"/>
                </a:lnTo>
                <a:lnTo>
                  <a:pt x="2277075" y="410808"/>
                </a:lnTo>
                <a:lnTo>
                  <a:pt x="2325512" y="413627"/>
                </a:lnTo>
                <a:lnTo>
                  <a:pt x="2374028" y="416246"/>
                </a:lnTo>
                <a:lnTo>
                  <a:pt x="2422623" y="418664"/>
                </a:lnTo>
                <a:lnTo>
                  <a:pt x="2471296" y="420881"/>
                </a:lnTo>
                <a:lnTo>
                  <a:pt x="2520048" y="422898"/>
                </a:lnTo>
                <a:lnTo>
                  <a:pt x="2568879" y="424714"/>
                </a:lnTo>
                <a:lnTo>
                  <a:pt x="2617788" y="426329"/>
                </a:lnTo>
                <a:lnTo>
                  <a:pt x="2666776" y="427744"/>
                </a:lnTo>
                <a:lnTo>
                  <a:pt x="2715843" y="428959"/>
                </a:lnTo>
                <a:lnTo>
                  <a:pt x="2764988" y="429972"/>
                </a:lnTo>
                <a:lnTo>
                  <a:pt x="2814212" y="430785"/>
                </a:lnTo>
                <a:lnTo>
                  <a:pt x="2863514" y="431398"/>
                </a:lnTo>
                <a:lnTo>
                  <a:pt x="2912895" y="431810"/>
                </a:lnTo>
                <a:lnTo>
                  <a:pt x="2962355" y="432021"/>
                </a:lnTo>
                <a:lnTo>
                  <a:pt x="3011894" y="432032"/>
                </a:lnTo>
                <a:lnTo>
                  <a:pt x="3061511" y="431842"/>
                </a:lnTo>
                <a:lnTo>
                  <a:pt x="3111207" y="431452"/>
                </a:lnTo>
                <a:lnTo>
                  <a:pt x="3160981" y="430861"/>
                </a:lnTo>
                <a:lnTo>
                  <a:pt x="3210834" y="430069"/>
                </a:lnTo>
                <a:lnTo>
                  <a:pt x="3260766" y="429077"/>
                </a:lnTo>
                <a:lnTo>
                  <a:pt x="3310776" y="427884"/>
                </a:lnTo>
                <a:lnTo>
                  <a:pt x="3360865" y="426491"/>
                </a:lnTo>
                <a:lnTo>
                  <a:pt x="3411033" y="424897"/>
                </a:lnTo>
                <a:lnTo>
                  <a:pt x="3461280" y="423103"/>
                </a:lnTo>
                <a:lnTo>
                  <a:pt x="3511605" y="421108"/>
                </a:lnTo>
                <a:lnTo>
                  <a:pt x="3562008" y="418912"/>
                </a:lnTo>
                <a:lnTo>
                  <a:pt x="3612491" y="416516"/>
                </a:lnTo>
                <a:lnTo>
                  <a:pt x="3663052" y="413919"/>
                </a:lnTo>
                <a:lnTo>
                  <a:pt x="3713691" y="411121"/>
                </a:lnTo>
                <a:lnTo>
                  <a:pt x="3764410" y="408123"/>
                </a:lnTo>
                <a:lnTo>
                  <a:pt x="3815207" y="404925"/>
                </a:lnTo>
                <a:lnTo>
                  <a:pt x="3866082" y="401525"/>
                </a:lnTo>
                <a:lnTo>
                  <a:pt x="3917036" y="397925"/>
                </a:lnTo>
                <a:lnTo>
                  <a:pt x="3968069" y="394125"/>
                </a:lnTo>
                <a:lnTo>
                  <a:pt x="4019181" y="390124"/>
                </a:lnTo>
                <a:lnTo>
                  <a:pt x="4070371" y="385922"/>
                </a:lnTo>
                <a:lnTo>
                  <a:pt x="4121640" y="381520"/>
                </a:lnTo>
                <a:lnTo>
                  <a:pt x="4172988" y="376918"/>
                </a:lnTo>
                <a:lnTo>
                  <a:pt x="4224414" y="372114"/>
                </a:lnTo>
                <a:lnTo>
                  <a:pt x="4275919" y="367110"/>
                </a:lnTo>
                <a:lnTo>
                  <a:pt x="4327502" y="361906"/>
                </a:lnTo>
                <a:lnTo>
                  <a:pt x="4379164" y="356501"/>
                </a:lnTo>
                <a:lnTo>
                  <a:pt x="4430905" y="350895"/>
                </a:lnTo>
                <a:lnTo>
                  <a:pt x="4482725" y="345089"/>
                </a:lnTo>
                <a:lnTo>
                  <a:pt x="4534623" y="339082"/>
                </a:lnTo>
                <a:lnTo>
                  <a:pt x="4586600" y="332874"/>
                </a:lnTo>
                <a:lnTo>
                  <a:pt x="4638655" y="326466"/>
                </a:lnTo>
                <a:lnTo>
                  <a:pt x="4690789" y="319857"/>
                </a:lnTo>
                <a:lnTo>
                  <a:pt x="4743002" y="313048"/>
                </a:lnTo>
                <a:lnTo>
                  <a:pt x="4795294" y="306038"/>
                </a:lnTo>
                <a:lnTo>
                  <a:pt x="4847664" y="298828"/>
                </a:lnTo>
                <a:lnTo>
                  <a:pt x="4900112" y="291417"/>
                </a:lnTo>
                <a:lnTo>
                  <a:pt x="4952640" y="283805"/>
                </a:lnTo>
                <a:lnTo>
                  <a:pt x="5005246" y="275993"/>
                </a:lnTo>
                <a:lnTo>
                  <a:pt x="5057930" y="267980"/>
                </a:lnTo>
                <a:lnTo>
                  <a:pt x="5110694" y="259767"/>
                </a:lnTo>
                <a:lnTo>
                  <a:pt x="5163536" y="251353"/>
                </a:lnTo>
                <a:lnTo>
                  <a:pt x="5216456" y="242738"/>
                </a:lnTo>
                <a:lnTo>
                  <a:pt x="5269456" y="233923"/>
                </a:lnTo>
                <a:lnTo>
                  <a:pt x="5322534" y="224907"/>
                </a:lnTo>
                <a:lnTo>
                  <a:pt x="5375690" y="215691"/>
                </a:lnTo>
                <a:lnTo>
                  <a:pt x="5428926" y="206274"/>
                </a:lnTo>
                <a:lnTo>
                  <a:pt x="5482240" y="196657"/>
                </a:lnTo>
                <a:lnTo>
                  <a:pt x="5535632" y="186838"/>
                </a:lnTo>
                <a:lnTo>
                  <a:pt x="5589103" y="176820"/>
                </a:lnTo>
                <a:lnTo>
                  <a:pt x="5642653" y="166600"/>
                </a:lnTo>
                <a:lnTo>
                  <a:pt x="5696282" y="156181"/>
                </a:lnTo>
                <a:lnTo>
                  <a:pt x="5749989" y="145560"/>
                </a:lnTo>
                <a:lnTo>
                  <a:pt x="5803775" y="134739"/>
                </a:lnTo>
                <a:lnTo>
                  <a:pt x="5857640" y="123717"/>
                </a:lnTo>
                <a:lnTo>
                  <a:pt x="5911583" y="112495"/>
                </a:lnTo>
                <a:lnTo>
                  <a:pt x="5965605" y="101072"/>
                </a:lnTo>
                <a:lnTo>
                  <a:pt x="6019705" y="89449"/>
                </a:lnTo>
                <a:lnTo>
                  <a:pt x="6073884" y="77625"/>
                </a:lnTo>
                <a:lnTo>
                  <a:pt x="6128142" y="65600"/>
                </a:lnTo>
                <a:lnTo>
                  <a:pt x="6182479" y="53375"/>
                </a:lnTo>
                <a:lnTo>
                  <a:pt x="6236894" y="40949"/>
                </a:lnTo>
                <a:lnTo>
                  <a:pt x="6291387" y="28323"/>
                </a:lnTo>
                <a:lnTo>
                  <a:pt x="6345960" y="15496"/>
                </a:lnTo>
                <a:lnTo>
                  <a:pt x="6400611" y="2469"/>
                </a:lnTo>
                <a:lnTo>
                  <a:pt x="6410768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844678" y="1703916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5" h="97789">
                <a:moveTo>
                  <a:pt x="0" y="0"/>
                </a:moveTo>
                <a:lnTo>
                  <a:pt x="23768" y="97682"/>
                </a:lnTo>
                <a:lnTo>
                  <a:pt x="109630" y="251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61854" y="1076679"/>
            <a:ext cx="1061720" cy="82550"/>
          </a:xfrm>
          <a:custGeom>
            <a:avLst/>
            <a:gdLst/>
            <a:ahLst/>
            <a:cxnLst/>
            <a:rect l="l" t="t" r="r" b="b"/>
            <a:pathLst>
              <a:path w="1061720" h="82550">
                <a:moveTo>
                  <a:pt x="0" y="32793"/>
                </a:moveTo>
                <a:lnTo>
                  <a:pt x="50073" y="25283"/>
                </a:lnTo>
                <a:lnTo>
                  <a:pt x="100146" y="18748"/>
                </a:lnTo>
                <a:lnTo>
                  <a:pt x="150219" y="13187"/>
                </a:lnTo>
                <a:lnTo>
                  <a:pt x="200292" y="8600"/>
                </a:lnTo>
                <a:lnTo>
                  <a:pt x="250365" y="4988"/>
                </a:lnTo>
                <a:lnTo>
                  <a:pt x="300438" y="2351"/>
                </a:lnTo>
                <a:lnTo>
                  <a:pt x="350511" y="688"/>
                </a:lnTo>
                <a:lnTo>
                  <a:pt x="400584" y="0"/>
                </a:lnTo>
                <a:lnTo>
                  <a:pt x="450657" y="286"/>
                </a:lnTo>
                <a:lnTo>
                  <a:pt x="500731" y="1546"/>
                </a:lnTo>
                <a:lnTo>
                  <a:pt x="550804" y="3781"/>
                </a:lnTo>
                <a:lnTo>
                  <a:pt x="600877" y="6991"/>
                </a:lnTo>
                <a:lnTo>
                  <a:pt x="650950" y="11175"/>
                </a:lnTo>
                <a:lnTo>
                  <a:pt x="701024" y="16334"/>
                </a:lnTo>
                <a:lnTo>
                  <a:pt x="751097" y="22467"/>
                </a:lnTo>
                <a:lnTo>
                  <a:pt x="801170" y="29575"/>
                </a:lnTo>
                <a:lnTo>
                  <a:pt x="851244" y="37657"/>
                </a:lnTo>
                <a:lnTo>
                  <a:pt x="901317" y="46714"/>
                </a:lnTo>
                <a:lnTo>
                  <a:pt x="951391" y="56745"/>
                </a:lnTo>
                <a:lnTo>
                  <a:pt x="1001464" y="67751"/>
                </a:lnTo>
                <a:lnTo>
                  <a:pt x="1051538" y="79731"/>
                </a:lnTo>
                <a:lnTo>
                  <a:pt x="1061664" y="8244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00398" y="1107861"/>
            <a:ext cx="110489" cy="97155"/>
          </a:xfrm>
          <a:custGeom>
            <a:avLst/>
            <a:gdLst/>
            <a:ahLst/>
            <a:cxnLst/>
            <a:rect l="l" t="t" r="r" b="b"/>
            <a:pathLst>
              <a:path w="110489" h="97155">
                <a:moveTo>
                  <a:pt x="26009" y="0"/>
                </a:moveTo>
                <a:lnTo>
                  <a:pt x="0" y="97096"/>
                </a:lnTo>
                <a:lnTo>
                  <a:pt x="110101" y="74563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908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1049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4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03907" y="1180981"/>
            <a:ext cx="3651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5" dirty="0">
                <a:latin typeface="Arial"/>
                <a:cs typeface="Arial"/>
              </a:rPr>
              <a:t>A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7615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756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94924" y="1180981"/>
            <a:ext cx="3841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7323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0463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175471" y="1180981"/>
            <a:ext cx="4038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5" dirty="0">
                <a:latin typeface="Arial"/>
                <a:cs typeface="Arial"/>
              </a:rPr>
              <a:t>C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8406" y="963949"/>
            <a:ext cx="2264862" cy="1155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59818" y="974431"/>
            <a:ext cx="2202180" cy="1093470"/>
          </a:xfrm>
          <a:prstGeom prst="rect">
            <a:avLst/>
          </a:prstGeom>
          <a:solidFill>
            <a:srgbClr val="EC5D57"/>
          </a:solidFill>
        </p:spPr>
        <p:txBody>
          <a:bodyPr vert="horz" wrap="square" lIns="0" tIns="221615" rIns="0" bIns="0" rtlCol="0">
            <a:spAutoFit/>
          </a:bodyPr>
          <a:lstStyle/>
          <a:p>
            <a:pPr marL="427990">
              <a:lnSpc>
                <a:spcPct val="100000"/>
              </a:lnSpc>
              <a:spcBef>
                <a:spcPts val="1745"/>
              </a:spcBef>
            </a:pPr>
            <a:r>
              <a:rPr sz="4100" b="0" spc="20" dirty="0">
                <a:latin typeface="Arial"/>
                <a:cs typeface="Arial"/>
              </a:rPr>
              <a:t>Client</a:t>
            </a:r>
            <a:endParaRPr sz="4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270306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0171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34" y="0"/>
                </a:lnTo>
                <a:lnTo>
                  <a:pt x="154843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876959" y="1180981"/>
            <a:ext cx="3943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0" dirty="0">
                <a:latin typeface="Arial"/>
                <a:cs typeface="Arial"/>
              </a:rPr>
              <a:t>D</a:t>
            </a:r>
            <a:endParaRPr sz="4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922896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954308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34" y="0"/>
                </a:lnTo>
                <a:lnTo>
                  <a:pt x="154843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557506" y="1180981"/>
            <a:ext cx="345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20" dirty="0">
                <a:latin typeface="Arial"/>
                <a:cs typeface="Arial"/>
              </a:rPr>
              <a:t>E</a:t>
            </a:r>
            <a:endParaRPr sz="4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66448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7695901" y="746678"/>
            <a:ext cx="1548765" cy="1548765"/>
          </a:xfrm>
          <a:prstGeom prst="rect">
            <a:avLst/>
          </a:prstGeom>
          <a:solidFill>
            <a:srgbClr val="A6AAA9"/>
          </a:solidFill>
        </p:spPr>
        <p:txBody>
          <a:bodyPr vert="horz" wrap="square" lIns="0" tIns="44958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3540"/>
              </a:spcBef>
            </a:pPr>
            <a:r>
              <a:rPr sz="4100" spc="-140" dirty="0">
                <a:latin typeface="Arial"/>
                <a:cs typeface="Arial"/>
              </a:rPr>
              <a:t>F</a:t>
            </a:r>
            <a:endParaRPr sz="41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58924" y="1076795"/>
            <a:ext cx="1061720" cy="80645"/>
          </a:xfrm>
          <a:custGeom>
            <a:avLst/>
            <a:gdLst/>
            <a:ahLst/>
            <a:cxnLst/>
            <a:rect l="l" t="t" r="r" b="b"/>
            <a:pathLst>
              <a:path w="1061720" h="80644">
                <a:moveTo>
                  <a:pt x="0" y="80439"/>
                </a:moveTo>
                <a:lnTo>
                  <a:pt x="50060" y="67005"/>
                </a:lnTo>
                <a:lnTo>
                  <a:pt x="100121" y="54795"/>
                </a:lnTo>
                <a:lnTo>
                  <a:pt x="150181" y="43809"/>
                </a:lnTo>
                <a:lnTo>
                  <a:pt x="200242" y="34047"/>
                </a:lnTo>
                <a:lnTo>
                  <a:pt x="250302" y="25510"/>
                </a:lnTo>
                <a:lnTo>
                  <a:pt x="300363" y="18197"/>
                </a:lnTo>
                <a:lnTo>
                  <a:pt x="350424" y="12109"/>
                </a:lnTo>
                <a:lnTo>
                  <a:pt x="400484" y="7245"/>
                </a:lnTo>
                <a:lnTo>
                  <a:pt x="450545" y="3606"/>
                </a:lnTo>
                <a:lnTo>
                  <a:pt x="500606" y="1190"/>
                </a:lnTo>
                <a:lnTo>
                  <a:pt x="550666" y="0"/>
                </a:lnTo>
                <a:lnTo>
                  <a:pt x="600727" y="33"/>
                </a:lnTo>
                <a:lnTo>
                  <a:pt x="650788" y="1291"/>
                </a:lnTo>
                <a:lnTo>
                  <a:pt x="700849" y="3773"/>
                </a:lnTo>
                <a:lnTo>
                  <a:pt x="750910" y="7480"/>
                </a:lnTo>
                <a:lnTo>
                  <a:pt x="800971" y="12411"/>
                </a:lnTo>
                <a:lnTo>
                  <a:pt x="851032" y="18567"/>
                </a:lnTo>
                <a:lnTo>
                  <a:pt x="901093" y="25946"/>
                </a:lnTo>
                <a:lnTo>
                  <a:pt x="951154" y="34551"/>
                </a:lnTo>
                <a:lnTo>
                  <a:pt x="1001215" y="44379"/>
                </a:lnTo>
                <a:lnTo>
                  <a:pt x="1051276" y="55432"/>
                </a:lnTo>
                <a:lnTo>
                  <a:pt x="1061433" y="5804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97709" y="1083548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4" h="97790">
                <a:moveTo>
                  <a:pt x="25004" y="0"/>
                </a:moveTo>
                <a:lnTo>
                  <a:pt x="0" y="97358"/>
                </a:lnTo>
                <a:lnTo>
                  <a:pt x="109860" y="73683"/>
                </a:lnTo>
                <a:lnTo>
                  <a:pt x="25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8924" y="1076693"/>
            <a:ext cx="3758565" cy="226060"/>
          </a:xfrm>
          <a:custGeom>
            <a:avLst/>
            <a:gdLst/>
            <a:ahLst/>
            <a:cxnLst/>
            <a:rect l="l" t="t" r="r" b="b"/>
            <a:pathLst>
              <a:path w="3758565" h="226059">
                <a:moveTo>
                  <a:pt x="0" y="225768"/>
                </a:moveTo>
                <a:lnTo>
                  <a:pt x="49969" y="214184"/>
                </a:lnTo>
                <a:lnTo>
                  <a:pt x="99939" y="202906"/>
                </a:lnTo>
                <a:lnTo>
                  <a:pt x="149909" y="191932"/>
                </a:lnTo>
                <a:lnTo>
                  <a:pt x="199879" y="181264"/>
                </a:lnTo>
                <a:lnTo>
                  <a:pt x="249849" y="170900"/>
                </a:lnTo>
                <a:lnTo>
                  <a:pt x="299819" y="160841"/>
                </a:lnTo>
                <a:lnTo>
                  <a:pt x="349789" y="151088"/>
                </a:lnTo>
                <a:lnTo>
                  <a:pt x="399759" y="141639"/>
                </a:lnTo>
                <a:lnTo>
                  <a:pt x="449729" y="132495"/>
                </a:lnTo>
                <a:lnTo>
                  <a:pt x="499699" y="123657"/>
                </a:lnTo>
                <a:lnTo>
                  <a:pt x="549669" y="115123"/>
                </a:lnTo>
                <a:lnTo>
                  <a:pt x="599639" y="106894"/>
                </a:lnTo>
                <a:lnTo>
                  <a:pt x="649609" y="98971"/>
                </a:lnTo>
                <a:lnTo>
                  <a:pt x="699579" y="91352"/>
                </a:lnTo>
                <a:lnTo>
                  <a:pt x="749549" y="84038"/>
                </a:lnTo>
                <a:lnTo>
                  <a:pt x="799519" y="77029"/>
                </a:lnTo>
                <a:lnTo>
                  <a:pt x="849489" y="70326"/>
                </a:lnTo>
                <a:lnTo>
                  <a:pt x="899459" y="63927"/>
                </a:lnTo>
                <a:lnTo>
                  <a:pt x="949429" y="57833"/>
                </a:lnTo>
                <a:lnTo>
                  <a:pt x="999399" y="52044"/>
                </a:lnTo>
                <a:lnTo>
                  <a:pt x="1049369" y="46561"/>
                </a:lnTo>
                <a:lnTo>
                  <a:pt x="1099339" y="41382"/>
                </a:lnTo>
                <a:lnTo>
                  <a:pt x="1149309" y="36508"/>
                </a:lnTo>
                <a:lnTo>
                  <a:pt x="1199279" y="31939"/>
                </a:lnTo>
                <a:lnTo>
                  <a:pt x="1249249" y="27675"/>
                </a:lnTo>
                <a:lnTo>
                  <a:pt x="1299219" y="23716"/>
                </a:lnTo>
                <a:lnTo>
                  <a:pt x="1349189" y="20063"/>
                </a:lnTo>
                <a:lnTo>
                  <a:pt x="1399159" y="16714"/>
                </a:lnTo>
                <a:lnTo>
                  <a:pt x="1449129" y="13670"/>
                </a:lnTo>
                <a:lnTo>
                  <a:pt x="1499099" y="10931"/>
                </a:lnTo>
                <a:lnTo>
                  <a:pt x="1549069" y="8497"/>
                </a:lnTo>
                <a:lnTo>
                  <a:pt x="1599039" y="6368"/>
                </a:lnTo>
                <a:lnTo>
                  <a:pt x="1649009" y="4544"/>
                </a:lnTo>
                <a:lnTo>
                  <a:pt x="1698979" y="3025"/>
                </a:lnTo>
                <a:lnTo>
                  <a:pt x="1748949" y="1811"/>
                </a:lnTo>
                <a:lnTo>
                  <a:pt x="1798919" y="902"/>
                </a:lnTo>
                <a:lnTo>
                  <a:pt x="1848889" y="298"/>
                </a:lnTo>
                <a:lnTo>
                  <a:pt x="1898859" y="0"/>
                </a:lnTo>
                <a:lnTo>
                  <a:pt x="1948829" y="6"/>
                </a:lnTo>
                <a:lnTo>
                  <a:pt x="1998799" y="317"/>
                </a:lnTo>
                <a:lnTo>
                  <a:pt x="2048769" y="933"/>
                </a:lnTo>
                <a:lnTo>
                  <a:pt x="2098739" y="1853"/>
                </a:lnTo>
                <a:lnTo>
                  <a:pt x="2148709" y="3079"/>
                </a:lnTo>
                <a:lnTo>
                  <a:pt x="2198679" y="4610"/>
                </a:lnTo>
                <a:lnTo>
                  <a:pt x="2248649" y="6446"/>
                </a:lnTo>
                <a:lnTo>
                  <a:pt x="2298619" y="8587"/>
                </a:lnTo>
                <a:lnTo>
                  <a:pt x="2348589" y="11033"/>
                </a:lnTo>
                <a:lnTo>
                  <a:pt x="2398559" y="13784"/>
                </a:lnTo>
                <a:lnTo>
                  <a:pt x="2448529" y="16840"/>
                </a:lnTo>
                <a:lnTo>
                  <a:pt x="2498499" y="20201"/>
                </a:lnTo>
                <a:lnTo>
                  <a:pt x="2548469" y="23867"/>
                </a:lnTo>
                <a:lnTo>
                  <a:pt x="2598439" y="27838"/>
                </a:lnTo>
                <a:lnTo>
                  <a:pt x="2648409" y="32114"/>
                </a:lnTo>
                <a:lnTo>
                  <a:pt x="2698379" y="36694"/>
                </a:lnTo>
                <a:lnTo>
                  <a:pt x="2748349" y="41580"/>
                </a:lnTo>
                <a:lnTo>
                  <a:pt x="2798319" y="46771"/>
                </a:lnTo>
                <a:lnTo>
                  <a:pt x="2848289" y="52267"/>
                </a:lnTo>
                <a:lnTo>
                  <a:pt x="2898259" y="58068"/>
                </a:lnTo>
                <a:lnTo>
                  <a:pt x="2948229" y="64173"/>
                </a:lnTo>
                <a:lnTo>
                  <a:pt x="2998199" y="70584"/>
                </a:lnTo>
                <a:lnTo>
                  <a:pt x="3048169" y="77300"/>
                </a:lnTo>
                <a:lnTo>
                  <a:pt x="3098139" y="84321"/>
                </a:lnTo>
                <a:lnTo>
                  <a:pt x="3148109" y="91646"/>
                </a:lnTo>
                <a:lnTo>
                  <a:pt x="3198079" y="99277"/>
                </a:lnTo>
                <a:lnTo>
                  <a:pt x="3248049" y="107213"/>
                </a:lnTo>
                <a:lnTo>
                  <a:pt x="3298019" y="115454"/>
                </a:lnTo>
                <a:lnTo>
                  <a:pt x="3347989" y="123999"/>
                </a:lnTo>
                <a:lnTo>
                  <a:pt x="3397959" y="132850"/>
                </a:lnTo>
                <a:lnTo>
                  <a:pt x="3447929" y="142006"/>
                </a:lnTo>
                <a:lnTo>
                  <a:pt x="3497899" y="151466"/>
                </a:lnTo>
                <a:lnTo>
                  <a:pt x="3547869" y="161232"/>
                </a:lnTo>
                <a:lnTo>
                  <a:pt x="3597839" y="171303"/>
                </a:lnTo>
                <a:lnTo>
                  <a:pt x="3647809" y="181678"/>
                </a:lnTo>
                <a:lnTo>
                  <a:pt x="3697779" y="192359"/>
                </a:lnTo>
                <a:lnTo>
                  <a:pt x="3747749" y="203344"/>
                </a:lnTo>
                <a:lnTo>
                  <a:pt x="3757937" y="20567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495439" y="1231041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20" h="98425">
                <a:moveTo>
                  <a:pt x="22428" y="0"/>
                </a:moveTo>
                <a:lnTo>
                  <a:pt x="0" y="97986"/>
                </a:lnTo>
                <a:lnTo>
                  <a:pt x="109200" y="71411"/>
                </a:lnTo>
                <a:lnTo>
                  <a:pt x="224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455993" y="1739339"/>
            <a:ext cx="3758565" cy="226060"/>
          </a:xfrm>
          <a:custGeom>
            <a:avLst/>
            <a:gdLst/>
            <a:ahLst/>
            <a:cxnLst/>
            <a:rect l="l" t="t" r="r" b="b"/>
            <a:pathLst>
              <a:path w="3758565" h="226060">
                <a:moveTo>
                  <a:pt x="3757937" y="20090"/>
                </a:moveTo>
                <a:lnTo>
                  <a:pt x="3697759" y="33412"/>
                </a:lnTo>
                <a:lnTo>
                  <a:pt x="3647790" y="44092"/>
                </a:lnTo>
                <a:lnTo>
                  <a:pt x="3597821" y="54468"/>
                </a:lnTo>
                <a:lnTo>
                  <a:pt x="3547852" y="64538"/>
                </a:lnTo>
                <a:lnTo>
                  <a:pt x="3497882" y="74304"/>
                </a:lnTo>
                <a:lnTo>
                  <a:pt x="3447913" y="83765"/>
                </a:lnTo>
                <a:lnTo>
                  <a:pt x="3397944" y="92920"/>
                </a:lnTo>
                <a:lnTo>
                  <a:pt x="3347974" y="101771"/>
                </a:lnTo>
                <a:lnTo>
                  <a:pt x="3298005" y="110316"/>
                </a:lnTo>
                <a:lnTo>
                  <a:pt x="3248036" y="118557"/>
                </a:lnTo>
                <a:lnTo>
                  <a:pt x="3198066" y="126492"/>
                </a:lnTo>
                <a:lnTo>
                  <a:pt x="3148097" y="134123"/>
                </a:lnTo>
                <a:lnTo>
                  <a:pt x="3098127" y="141449"/>
                </a:lnTo>
                <a:lnTo>
                  <a:pt x="3048158" y="148469"/>
                </a:lnTo>
                <a:lnTo>
                  <a:pt x="2998189" y="155185"/>
                </a:lnTo>
                <a:lnTo>
                  <a:pt x="2948219" y="161596"/>
                </a:lnTo>
                <a:lnTo>
                  <a:pt x="2898250" y="167701"/>
                </a:lnTo>
                <a:lnTo>
                  <a:pt x="2848280" y="173502"/>
                </a:lnTo>
                <a:lnTo>
                  <a:pt x="2798311" y="178998"/>
                </a:lnTo>
                <a:lnTo>
                  <a:pt x="2748341" y="184189"/>
                </a:lnTo>
                <a:lnTo>
                  <a:pt x="2698372" y="189074"/>
                </a:lnTo>
                <a:lnTo>
                  <a:pt x="2648402" y="193655"/>
                </a:lnTo>
                <a:lnTo>
                  <a:pt x="2598432" y="197931"/>
                </a:lnTo>
                <a:lnTo>
                  <a:pt x="2548463" y="201902"/>
                </a:lnTo>
                <a:lnTo>
                  <a:pt x="2498493" y="205567"/>
                </a:lnTo>
                <a:lnTo>
                  <a:pt x="2448524" y="208928"/>
                </a:lnTo>
                <a:lnTo>
                  <a:pt x="2398554" y="211984"/>
                </a:lnTo>
                <a:lnTo>
                  <a:pt x="2348584" y="214735"/>
                </a:lnTo>
                <a:lnTo>
                  <a:pt x="2298615" y="217181"/>
                </a:lnTo>
                <a:lnTo>
                  <a:pt x="2248645" y="219322"/>
                </a:lnTo>
                <a:lnTo>
                  <a:pt x="2198675" y="221158"/>
                </a:lnTo>
                <a:lnTo>
                  <a:pt x="2148705" y="222688"/>
                </a:lnTo>
                <a:lnTo>
                  <a:pt x="2098736" y="223914"/>
                </a:lnTo>
                <a:lnTo>
                  <a:pt x="2048766" y="224835"/>
                </a:lnTo>
                <a:lnTo>
                  <a:pt x="1998796" y="225451"/>
                </a:lnTo>
                <a:lnTo>
                  <a:pt x="1948826" y="225762"/>
                </a:lnTo>
                <a:lnTo>
                  <a:pt x="1898857" y="225768"/>
                </a:lnTo>
                <a:lnTo>
                  <a:pt x="1848887" y="225469"/>
                </a:lnTo>
                <a:lnTo>
                  <a:pt x="1798917" y="224865"/>
                </a:lnTo>
                <a:lnTo>
                  <a:pt x="1748947" y="223956"/>
                </a:lnTo>
                <a:lnTo>
                  <a:pt x="1698977" y="222742"/>
                </a:lnTo>
                <a:lnTo>
                  <a:pt x="1649008" y="221223"/>
                </a:lnTo>
                <a:lnTo>
                  <a:pt x="1599038" y="219399"/>
                </a:lnTo>
                <a:lnTo>
                  <a:pt x="1549068" y="217270"/>
                </a:lnTo>
                <a:lnTo>
                  <a:pt x="1499098" y="214836"/>
                </a:lnTo>
                <a:lnTo>
                  <a:pt x="1449128" y="212098"/>
                </a:lnTo>
                <a:lnTo>
                  <a:pt x="1399158" y="209054"/>
                </a:lnTo>
                <a:lnTo>
                  <a:pt x="1349188" y="205705"/>
                </a:lnTo>
                <a:lnTo>
                  <a:pt x="1299219" y="202051"/>
                </a:lnTo>
                <a:lnTo>
                  <a:pt x="1249249" y="198092"/>
                </a:lnTo>
                <a:lnTo>
                  <a:pt x="1199279" y="193828"/>
                </a:lnTo>
                <a:lnTo>
                  <a:pt x="1149309" y="189259"/>
                </a:lnTo>
                <a:lnTo>
                  <a:pt x="1099339" y="184386"/>
                </a:lnTo>
                <a:lnTo>
                  <a:pt x="1049369" y="179207"/>
                </a:lnTo>
                <a:lnTo>
                  <a:pt x="999399" y="173723"/>
                </a:lnTo>
                <a:lnTo>
                  <a:pt x="949429" y="167934"/>
                </a:lnTo>
                <a:lnTo>
                  <a:pt x="899459" y="161840"/>
                </a:lnTo>
                <a:lnTo>
                  <a:pt x="849489" y="155442"/>
                </a:lnTo>
                <a:lnTo>
                  <a:pt x="799519" y="148738"/>
                </a:lnTo>
                <a:lnTo>
                  <a:pt x="749549" y="141729"/>
                </a:lnTo>
                <a:lnTo>
                  <a:pt x="699579" y="134415"/>
                </a:lnTo>
                <a:lnTo>
                  <a:pt x="649609" y="126797"/>
                </a:lnTo>
                <a:lnTo>
                  <a:pt x="599639" y="118873"/>
                </a:lnTo>
                <a:lnTo>
                  <a:pt x="549669" y="110644"/>
                </a:lnTo>
                <a:lnTo>
                  <a:pt x="499699" y="102111"/>
                </a:lnTo>
                <a:lnTo>
                  <a:pt x="449729" y="93272"/>
                </a:lnTo>
                <a:lnTo>
                  <a:pt x="399759" y="84128"/>
                </a:lnTo>
                <a:lnTo>
                  <a:pt x="349789" y="74680"/>
                </a:lnTo>
                <a:lnTo>
                  <a:pt x="299819" y="64926"/>
                </a:lnTo>
                <a:lnTo>
                  <a:pt x="249849" y="54867"/>
                </a:lnTo>
                <a:lnTo>
                  <a:pt x="199879" y="44504"/>
                </a:lnTo>
                <a:lnTo>
                  <a:pt x="149909" y="33835"/>
                </a:lnTo>
                <a:lnTo>
                  <a:pt x="99939" y="22862"/>
                </a:lnTo>
                <a:lnTo>
                  <a:pt x="49969" y="11583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192508" y="1712764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20" h="98425">
                <a:moveTo>
                  <a:pt x="0" y="0"/>
                </a:moveTo>
                <a:lnTo>
                  <a:pt x="22407" y="97986"/>
                </a:lnTo>
                <a:lnTo>
                  <a:pt x="109211" y="265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153063" y="1030412"/>
            <a:ext cx="6454775" cy="332105"/>
          </a:xfrm>
          <a:custGeom>
            <a:avLst/>
            <a:gdLst/>
            <a:ahLst/>
            <a:cxnLst/>
            <a:rect l="l" t="t" r="r" b="b"/>
            <a:pathLst>
              <a:path w="6454775" h="332105">
                <a:moveTo>
                  <a:pt x="0" y="331672"/>
                </a:moveTo>
                <a:lnTo>
                  <a:pt x="53696" y="321733"/>
                </a:lnTo>
                <a:lnTo>
                  <a:pt x="107339" y="311944"/>
                </a:lnTo>
                <a:lnTo>
                  <a:pt x="160930" y="302307"/>
                </a:lnTo>
                <a:lnTo>
                  <a:pt x="214467" y="292821"/>
                </a:lnTo>
                <a:lnTo>
                  <a:pt x="267953" y="283486"/>
                </a:lnTo>
                <a:lnTo>
                  <a:pt x="321385" y="274302"/>
                </a:lnTo>
                <a:lnTo>
                  <a:pt x="374764" y="265270"/>
                </a:lnTo>
                <a:lnTo>
                  <a:pt x="428091" y="256388"/>
                </a:lnTo>
                <a:lnTo>
                  <a:pt x="481365" y="247658"/>
                </a:lnTo>
                <a:lnTo>
                  <a:pt x="534587" y="239079"/>
                </a:lnTo>
                <a:lnTo>
                  <a:pt x="587755" y="230652"/>
                </a:lnTo>
                <a:lnTo>
                  <a:pt x="640871" y="222375"/>
                </a:lnTo>
                <a:lnTo>
                  <a:pt x="693934" y="214250"/>
                </a:lnTo>
                <a:lnTo>
                  <a:pt x="746944" y="206276"/>
                </a:lnTo>
                <a:lnTo>
                  <a:pt x="799902" y="198454"/>
                </a:lnTo>
                <a:lnTo>
                  <a:pt x="852807" y="190782"/>
                </a:lnTo>
                <a:lnTo>
                  <a:pt x="905659" y="183262"/>
                </a:lnTo>
                <a:lnTo>
                  <a:pt x="958458" y="175892"/>
                </a:lnTo>
                <a:lnTo>
                  <a:pt x="1011204" y="168675"/>
                </a:lnTo>
                <a:lnTo>
                  <a:pt x="1063898" y="161608"/>
                </a:lnTo>
                <a:lnTo>
                  <a:pt x="1116539" y="154692"/>
                </a:lnTo>
                <a:lnTo>
                  <a:pt x="1169127" y="147928"/>
                </a:lnTo>
                <a:lnTo>
                  <a:pt x="1221663" y="141315"/>
                </a:lnTo>
                <a:lnTo>
                  <a:pt x="1274145" y="134853"/>
                </a:lnTo>
                <a:lnTo>
                  <a:pt x="1326575" y="128542"/>
                </a:lnTo>
                <a:lnTo>
                  <a:pt x="1378952" y="122383"/>
                </a:lnTo>
                <a:lnTo>
                  <a:pt x="1431277" y="116375"/>
                </a:lnTo>
                <a:lnTo>
                  <a:pt x="1483548" y="110518"/>
                </a:lnTo>
                <a:lnTo>
                  <a:pt x="1535767" y="104812"/>
                </a:lnTo>
                <a:lnTo>
                  <a:pt x="1587933" y="99257"/>
                </a:lnTo>
                <a:lnTo>
                  <a:pt x="1640047" y="93854"/>
                </a:lnTo>
                <a:lnTo>
                  <a:pt x="1692107" y="88602"/>
                </a:lnTo>
                <a:lnTo>
                  <a:pt x="1744115" y="83501"/>
                </a:lnTo>
                <a:lnTo>
                  <a:pt x="1796070" y="78551"/>
                </a:lnTo>
                <a:lnTo>
                  <a:pt x="1847973" y="73753"/>
                </a:lnTo>
                <a:lnTo>
                  <a:pt x="1899822" y="69105"/>
                </a:lnTo>
                <a:lnTo>
                  <a:pt x="1951619" y="64609"/>
                </a:lnTo>
                <a:lnTo>
                  <a:pt x="2003363" y="60264"/>
                </a:lnTo>
                <a:lnTo>
                  <a:pt x="2055054" y="56071"/>
                </a:lnTo>
                <a:lnTo>
                  <a:pt x="2106693" y="52028"/>
                </a:lnTo>
                <a:lnTo>
                  <a:pt x="2158279" y="48137"/>
                </a:lnTo>
                <a:lnTo>
                  <a:pt x="2209812" y="44397"/>
                </a:lnTo>
                <a:lnTo>
                  <a:pt x="2261292" y="40808"/>
                </a:lnTo>
                <a:lnTo>
                  <a:pt x="2312720" y="37370"/>
                </a:lnTo>
                <a:lnTo>
                  <a:pt x="2364094" y="34084"/>
                </a:lnTo>
                <a:lnTo>
                  <a:pt x="2415416" y="30949"/>
                </a:lnTo>
                <a:lnTo>
                  <a:pt x="2466686" y="27965"/>
                </a:lnTo>
                <a:lnTo>
                  <a:pt x="2517902" y="25132"/>
                </a:lnTo>
                <a:lnTo>
                  <a:pt x="2569066" y="22451"/>
                </a:lnTo>
                <a:lnTo>
                  <a:pt x="2620177" y="19920"/>
                </a:lnTo>
                <a:lnTo>
                  <a:pt x="2671235" y="17541"/>
                </a:lnTo>
                <a:lnTo>
                  <a:pt x="2722241" y="15313"/>
                </a:lnTo>
                <a:lnTo>
                  <a:pt x="2773193" y="13236"/>
                </a:lnTo>
                <a:lnTo>
                  <a:pt x="2824093" y="11311"/>
                </a:lnTo>
                <a:lnTo>
                  <a:pt x="2874940" y="9537"/>
                </a:lnTo>
                <a:lnTo>
                  <a:pt x="2925735" y="7914"/>
                </a:lnTo>
                <a:lnTo>
                  <a:pt x="2976477" y="6442"/>
                </a:lnTo>
                <a:lnTo>
                  <a:pt x="3027166" y="5121"/>
                </a:lnTo>
                <a:lnTo>
                  <a:pt x="3077802" y="3952"/>
                </a:lnTo>
                <a:lnTo>
                  <a:pt x="3128385" y="2933"/>
                </a:lnTo>
                <a:lnTo>
                  <a:pt x="3178916" y="2066"/>
                </a:lnTo>
                <a:lnTo>
                  <a:pt x="3229394" y="1351"/>
                </a:lnTo>
                <a:lnTo>
                  <a:pt x="3279819" y="786"/>
                </a:lnTo>
                <a:lnTo>
                  <a:pt x="3330191" y="373"/>
                </a:lnTo>
                <a:lnTo>
                  <a:pt x="3380511" y="110"/>
                </a:lnTo>
                <a:lnTo>
                  <a:pt x="3430778" y="0"/>
                </a:lnTo>
                <a:lnTo>
                  <a:pt x="3480992" y="40"/>
                </a:lnTo>
                <a:lnTo>
                  <a:pt x="3531153" y="231"/>
                </a:lnTo>
                <a:lnTo>
                  <a:pt x="3581262" y="574"/>
                </a:lnTo>
                <a:lnTo>
                  <a:pt x="3631318" y="1068"/>
                </a:lnTo>
                <a:lnTo>
                  <a:pt x="3681321" y="1713"/>
                </a:lnTo>
                <a:lnTo>
                  <a:pt x="3731271" y="2509"/>
                </a:lnTo>
                <a:lnTo>
                  <a:pt x="3781169" y="3457"/>
                </a:lnTo>
                <a:lnTo>
                  <a:pt x="3831014" y="4556"/>
                </a:lnTo>
                <a:lnTo>
                  <a:pt x="3880806" y="5805"/>
                </a:lnTo>
                <a:lnTo>
                  <a:pt x="3930545" y="7207"/>
                </a:lnTo>
                <a:lnTo>
                  <a:pt x="3980232" y="8759"/>
                </a:lnTo>
                <a:lnTo>
                  <a:pt x="4029866" y="10463"/>
                </a:lnTo>
                <a:lnTo>
                  <a:pt x="4079447" y="12317"/>
                </a:lnTo>
                <a:lnTo>
                  <a:pt x="4128975" y="14323"/>
                </a:lnTo>
                <a:lnTo>
                  <a:pt x="4178450" y="16481"/>
                </a:lnTo>
                <a:lnTo>
                  <a:pt x="4227873" y="18789"/>
                </a:lnTo>
                <a:lnTo>
                  <a:pt x="4277243" y="21249"/>
                </a:lnTo>
                <a:lnTo>
                  <a:pt x="4326561" y="23860"/>
                </a:lnTo>
                <a:lnTo>
                  <a:pt x="4375825" y="26622"/>
                </a:lnTo>
                <a:lnTo>
                  <a:pt x="4425037" y="29535"/>
                </a:lnTo>
                <a:lnTo>
                  <a:pt x="4474196" y="32600"/>
                </a:lnTo>
                <a:lnTo>
                  <a:pt x="4523302" y="35815"/>
                </a:lnTo>
                <a:lnTo>
                  <a:pt x="4572356" y="39182"/>
                </a:lnTo>
                <a:lnTo>
                  <a:pt x="4621357" y="42700"/>
                </a:lnTo>
                <a:lnTo>
                  <a:pt x="4670305" y="46370"/>
                </a:lnTo>
                <a:lnTo>
                  <a:pt x="4719200" y="50190"/>
                </a:lnTo>
                <a:lnTo>
                  <a:pt x="4768042" y="54162"/>
                </a:lnTo>
                <a:lnTo>
                  <a:pt x="4816832" y="58285"/>
                </a:lnTo>
                <a:lnTo>
                  <a:pt x="4865569" y="62559"/>
                </a:lnTo>
                <a:lnTo>
                  <a:pt x="4914253" y="66985"/>
                </a:lnTo>
                <a:lnTo>
                  <a:pt x="4962885" y="71561"/>
                </a:lnTo>
                <a:lnTo>
                  <a:pt x="5011464" y="76289"/>
                </a:lnTo>
                <a:lnTo>
                  <a:pt x="5059990" y="81168"/>
                </a:lnTo>
                <a:lnTo>
                  <a:pt x="5108463" y="86198"/>
                </a:lnTo>
                <a:lnTo>
                  <a:pt x="5156883" y="91380"/>
                </a:lnTo>
                <a:lnTo>
                  <a:pt x="5205251" y="96713"/>
                </a:lnTo>
                <a:lnTo>
                  <a:pt x="5253566" y="102196"/>
                </a:lnTo>
                <a:lnTo>
                  <a:pt x="5301828" y="107832"/>
                </a:lnTo>
                <a:lnTo>
                  <a:pt x="5350038" y="113618"/>
                </a:lnTo>
                <a:lnTo>
                  <a:pt x="5398194" y="119555"/>
                </a:lnTo>
                <a:lnTo>
                  <a:pt x="5446298" y="125644"/>
                </a:lnTo>
                <a:lnTo>
                  <a:pt x="5494349" y="131884"/>
                </a:lnTo>
                <a:lnTo>
                  <a:pt x="5542348" y="138275"/>
                </a:lnTo>
                <a:lnTo>
                  <a:pt x="5590294" y="144818"/>
                </a:lnTo>
                <a:lnTo>
                  <a:pt x="5638187" y="151511"/>
                </a:lnTo>
                <a:lnTo>
                  <a:pt x="5686027" y="158356"/>
                </a:lnTo>
                <a:lnTo>
                  <a:pt x="5733814" y="165352"/>
                </a:lnTo>
                <a:lnTo>
                  <a:pt x="5781549" y="172499"/>
                </a:lnTo>
                <a:lnTo>
                  <a:pt x="5829231" y="179798"/>
                </a:lnTo>
                <a:lnTo>
                  <a:pt x="5876860" y="187247"/>
                </a:lnTo>
                <a:lnTo>
                  <a:pt x="5924436" y="194848"/>
                </a:lnTo>
                <a:lnTo>
                  <a:pt x="5971960" y="202600"/>
                </a:lnTo>
                <a:lnTo>
                  <a:pt x="6019431" y="210504"/>
                </a:lnTo>
                <a:lnTo>
                  <a:pt x="6066849" y="218558"/>
                </a:lnTo>
                <a:lnTo>
                  <a:pt x="6114215" y="226764"/>
                </a:lnTo>
                <a:lnTo>
                  <a:pt x="6161527" y="235121"/>
                </a:lnTo>
                <a:lnTo>
                  <a:pt x="6208787" y="243629"/>
                </a:lnTo>
                <a:lnTo>
                  <a:pt x="6255994" y="252288"/>
                </a:lnTo>
                <a:lnTo>
                  <a:pt x="6303149" y="261099"/>
                </a:lnTo>
                <a:lnTo>
                  <a:pt x="6350250" y="270061"/>
                </a:lnTo>
                <a:lnTo>
                  <a:pt x="6397299" y="279174"/>
                </a:lnTo>
                <a:lnTo>
                  <a:pt x="6444295" y="288438"/>
                </a:lnTo>
                <a:lnTo>
                  <a:pt x="6454536" y="29051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587317" y="1269584"/>
            <a:ext cx="108585" cy="99060"/>
          </a:xfrm>
          <a:custGeom>
            <a:avLst/>
            <a:gdLst/>
            <a:ahLst/>
            <a:cxnLst/>
            <a:rect l="l" t="t" r="r" b="b"/>
            <a:pathLst>
              <a:path w="108584" h="99059">
                <a:moveTo>
                  <a:pt x="19999" y="0"/>
                </a:moveTo>
                <a:lnTo>
                  <a:pt x="0" y="98520"/>
                </a:lnTo>
                <a:lnTo>
                  <a:pt x="108583" y="69212"/>
                </a:lnTo>
                <a:lnTo>
                  <a:pt x="199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55983" y="1750289"/>
            <a:ext cx="6410960" cy="432434"/>
          </a:xfrm>
          <a:custGeom>
            <a:avLst/>
            <a:gdLst/>
            <a:ahLst/>
            <a:cxnLst/>
            <a:rect l="l" t="t" r="r" b="b"/>
            <a:pathLst>
              <a:path w="6410959" h="432435">
                <a:moveTo>
                  <a:pt x="0" y="26953"/>
                </a:moveTo>
                <a:lnTo>
                  <a:pt x="44583" y="39601"/>
                </a:lnTo>
                <a:lnTo>
                  <a:pt x="89245" y="52048"/>
                </a:lnTo>
                <a:lnTo>
                  <a:pt x="133985" y="64295"/>
                </a:lnTo>
                <a:lnTo>
                  <a:pt x="178804" y="76341"/>
                </a:lnTo>
                <a:lnTo>
                  <a:pt x="223702" y="88187"/>
                </a:lnTo>
                <a:lnTo>
                  <a:pt x="268679" y="99832"/>
                </a:lnTo>
                <a:lnTo>
                  <a:pt x="313734" y="111276"/>
                </a:lnTo>
                <a:lnTo>
                  <a:pt x="358867" y="122520"/>
                </a:lnTo>
                <a:lnTo>
                  <a:pt x="404080" y="133563"/>
                </a:lnTo>
                <a:lnTo>
                  <a:pt x="449371" y="144406"/>
                </a:lnTo>
                <a:lnTo>
                  <a:pt x="494741" y="155048"/>
                </a:lnTo>
                <a:lnTo>
                  <a:pt x="540189" y="165489"/>
                </a:lnTo>
                <a:lnTo>
                  <a:pt x="585716" y="175730"/>
                </a:lnTo>
                <a:lnTo>
                  <a:pt x="631322" y="185770"/>
                </a:lnTo>
                <a:lnTo>
                  <a:pt x="677006" y="195610"/>
                </a:lnTo>
                <a:lnTo>
                  <a:pt x="722769" y="205249"/>
                </a:lnTo>
                <a:lnTo>
                  <a:pt x="768611" y="214688"/>
                </a:lnTo>
                <a:lnTo>
                  <a:pt x="814531" y="223926"/>
                </a:lnTo>
                <a:lnTo>
                  <a:pt x="860530" y="232963"/>
                </a:lnTo>
                <a:lnTo>
                  <a:pt x="906608" y="241800"/>
                </a:lnTo>
                <a:lnTo>
                  <a:pt x="952764" y="250436"/>
                </a:lnTo>
                <a:lnTo>
                  <a:pt x="998999" y="258871"/>
                </a:lnTo>
                <a:lnTo>
                  <a:pt x="1045313" y="267106"/>
                </a:lnTo>
                <a:lnTo>
                  <a:pt x="1091705" y="275141"/>
                </a:lnTo>
                <a:lnTo>
                  <a:pt x="1138176" y="282974"/>
                </a:lnTo>
                <a:lnTo>
                  <a:pt x="1184726" y="290608"/>
                </a:lnTo>
                <a:lnTo>
                  <a:pt x="1231354" y="298040"/>
                </a:lnTo>
                <a:lnTo>
                  <a:pt x="1278061" y="305272"/>
                </a:lnTo>
                <a:lnTo>
                  <a:pt x="1324846" y="312304"/>
                </a:lnTo>
                <a:lnTo>
                  <a:pt x="1371711" y="319135"/>
                </a:lnTo>
                <a:lnTo>
                  <a:pt x="1418654" y="325765"/>
                </a:lnTo>
                <a:lnTo>
                  <a:pt x="1465675" y="332194"/>
                </a:lnTo>
                <a:lnTo>
                  <a:pt x="1512775" y="338423"/>
                </a:lnTo>
                <a:lnTo>
                  <a:pt x="1559954" y="344452"/>
                </a:lnTo>
                <a:lnTo>
                  <a:pt x="1607212" y="350280"/>
                </a:lnTo>
                <a:lnTo>
                  <a:pt x="1654548" y="355907"/>
                </a:lnTo>
                <a:lnTo>
                  <a:pt x="1701962" y="361334"/>
                </a:lnTo>
                <a:lnTo>
                  <a:pt x="1749456" y="366560"/>
                </a:lnTo>
                <a:lnTo>
                  <a:pt x="1797028" y="371585"/>
                </a:lnTo>
                <a:lnTo>
                  <a:pt x="1844679" y="376410"/>
                </a:lnTo>
                <a:lnTo>
                  <a:pt x="1892408" y="381035"/>
                </a:lnTo>
                <a:lnTo>
                  <a:pt x="1940216" y="385459"/>
                </a:lnTo>
                <a:lnTo>
                  <a:pt x="1988103" y="389682"/>
                </a:lnTo>
                <a:lnTo>
                  <a:pt x="2036068" y="393704"/>
                </a:lnTo>
                <a:lnTo>
                  <a:pt x="2084112" y="397526"/>
                </a:lnTo>
                <a:lnTo>
                  <a:pt x="2132235" y="401148"/>
                </a:lnTo>
                <a:lnTo>
                  <a:pt x="2180436" y="404568"/>
                </a:lnTo>
                <a:lnTo>
                  <a:pt x="2228716" y="407789"/>
                </a:lnTo>
                <a:lnTo>
                  <a:pt x="2277075" y="410808"/>
                </a:lnTo>
                <a:lnTo>
                  <a:pt x="2325512" y="413627"/>
                </a:lnTo>
                <a:lnTo>
                  <a:pt x="2374028" y="416246"/>
                </a:lnTo>
                <a:lnTo>
                  <a:pt x="2422623" y="418664"/>
                </a:lnTo>
                <a:lnTo>
                  <a:pt x="2471296" y="420881"/>
                </a:lnTo>
                <a:lnTo>
                  <a:pt x="2520048" y="422898"/>
                </a:lnTo>
                <a:lnTo>
                  <a:pt x="2568879" y="424714"/>
                </a:lnTo>
                <a:lnTo>
                  <a:pt x="2617788" y="426329"/>
                </a:lnTo>
                <a:lnTo>
                  <a:pt x="2666776" y="427744"/>
                </a:lnTo>
                <a:lnTo>
                  <a:pt x="2715843" y="428959"/>
                </a:lnTo>
                <a:lnTo>
                  <a:pt x="2764988" y="429972"/>
                </a:lnTo>
                <a:lnTo>
                  <a:pt x="2814212" y="430785"/>
                </a:lnTo>
                <a:lnTo>
                  <a:pt x="2863514" y="431398"/>
                </a:lnTo>
                <a:lnTo>
                  <a:pt x="2912895" y="431810"/>
                </a:lnTo>
                <a:lnTo>
                  <a:pt x="2962355" y="432021"/>
                </a:lnTo>
                <a:lnTo>
                  <a:pt x="3011894" y="432032"/>
                </a:lnTo>
                <a:lnTo>
                  <a:pt x="3061511" y="431842"/>
                </a:lnTo>
                <a:lnTo>
                  <a:pt x="3111207" y="431452"/>
                </a:lnTo>
                <a:lnTo>
                  <a:pt x="3160981" y="430861"/>
                </a:lnTo>
                <a:lnTo>
                  <a:pt x="3210834" y="430069"/>
                </a:lnTo>
                <a:lnTo>
                  <a:pt x="3260766" y="429077"/>
                </a:lnTo>
                <a:lnTo>
                  <a:pt x="3310776" y="427884"/>
                </a:lnTo>
                <a:lnTo>
                  <a:pt x="3360865" y="426491"/>
                </a:lnTo>
                <a:lnTo>
                  <a:pt x="3411033" y="424897"/>
                </a:lnTo>
                <a:lnTo>
                  <a:pt x="3461280" y="423103"/>
                </a:lnTo>
                <a:lnTo>
                  <a:pt x="3511605" y="421108"/>
                </a:lnTo>
                <a:lnTo>
                  <a:pt x="3562008" y="418912"/>
                </a:lnTo>
                <a:lnTo>
                  <a:pt x="3612491" y="416516"/>
                </a:lnTo>
                <a:lnTo>
                  <a:pt x="3663052" y="413919"/>
                </a:lnTo>
                <a:lnTo>
                  <a:pt x="3713691" y="411121"/>
                </a:lnTo>
                <a:lnTo>
                  <a:pt x="3764410" y="408123"/>
                </a:lnTo>
                <a:lnTo>
                  <a:pt x="3815207" y="404925"/>
                </a:lnTo>
                <a:lnTo>
                  <a:pt x="3866082" y="401525"/>
                </a:lnTo>
                <a:lnTo>
                  <a:pt x="3917036" y="397925"/>
                </a:lnTo>
                <a:lnTo>
                  <a:pt x="3968069" y="394125"/>
                </a:lnTo>
                <a:lnTo>
                  <a:pt x="4019181" y="390124"/>
                </a:lnTo>
                <a:lnTo>
                  <a:pt x="4070371" y="385922"/>
                </a:lnTo>
                <a:lnTo>
                  <a:pt x="4121640" y="381520"/>
                </a:lnTo>
                <a:lnTo>
                  <a:pt x="4172988" y="376918"/>
                </a:lnTo>
                <a:lnTo>
                  <a:pt x="4224414" y="372114"/>
                </a:lnTo>
                <a:lnTo>
                  <a:pt x="4275919" y="367110"/>
                </a:lnTo>
                <a:lnTo>
                  <a:pt x="4327502" y="361906"/>
                </a:lnTo>
                <a:lnTo>
                  <a:pt x="4379164" y="356501"/>
                </a:lnTo>
                <a:lnTo>
                  <a:pt x="4430905" y="350895"/>
                </a:lnTo>
                <a:lnTo>
                  <a:pt x="4482725" y="345089"/>
                </a:lnTo>
                <a:lnTo>
                  <a:pt x="4534623" y="339082"/>
                </a:lnTo>
                <a:lnTo>
                  <a:pt x="4586600" y="332874"/>
                </a:lnTo>
                <a:lnTo>
                  <a:pt x="4638655" y="326466"/>
                </a:lnTo>
                <a:lnTo>
                  <a:pt x="4690789" y="319857"/>
                </a:lnTo>
                <a:lnTo>
                  <a:pt x="4743002" y="313048"/>
                </a:lnTo>
                <a:lnTo>
                  <a:pt x="4795294" y="306038"/>
                </a:lnTo>
                <a:lnTo>
                  <a:pt x="4847664" y="298828"/>
                </a:lnTo>
                <a:lnTo>
                  <a:pt x="4900112" y="291417"/>
                </a:lnTo>
                <a:lnTo>
                  <a:pt x="4952640" y="283805"/>
                </a:lnTo>
                <a:lnTo>
                  <a:pt x="5005246" y="275993"/>
                </a:lnTo>
                <a:lnTo>
                  <a:pt x="5057930" y="267980"/>
                </a:lnTo>
                <a:lnTo>
                  <a:pt x="5110694" y="259767"/>
                </a:lnTo>
                <a:lnTo>
                  <a:pt x="5163536" y="251353"/>
                </a:lnTo>
                <a:lnTo>
                  <a:pt x="5216456" y="242738"/>
                </a:lnTo>
                <a:lnTo>
                  <a:pt x="5269456" y="233923"/>
                </a:lnTo>
                <a:lnTo>
                  <a:pt x="5322534" y="224907"/>
                </a:lnTo>
                <a:lnTo>
                  <a:pt x="5375690" y="215691"/>
                </a:lnTo>
                <a:lnTo>
                  <a:pt x="5428926" y="206274"/>
                </a:lnTo>
                <a:lnTo>
                  <a:pt x="5482240" y="196657"/>
                </a:lnTo>
                <a:lnTo>
                  <a:pt x="5535632" y="186838"/>
                </a:lnTo>
                <a:lnTo>
                  <a:pt x="5589103" y="176820"/>
                </a:lnTo>
                <a:lnTo>
                  <a:pt x="5642653" y="166600"/>
                </a:lnTo>
                <a:lnTo>
                  <a:pt x="5696282" y="156181"/>
                </a:lnTo>
                <a:lnTo>
                  <a:pt x="5749989" y="145560"/>
                </a:lnTo>
                <a:lnTo>
                  <a:pt x="5803775" y="134739"/>
                </a:lnTo>
                <a:lnTo>
                  <a:pt x="5857640" y="123717"/>
                </a:lnTo>
                <a:lnTo>
                  <a:pt x="5911583" y="112495"/>
                </a:lnTo>
                <a:lnTo>
                  <a:pt x="5965605" y="101072"/>
                </a:lnTo>
                <a:lnTo>
                  <a:pt x="6019705" y="89449"/>
                </a:lnTo>
                <a:lnTo>
                  <a:pt x="6073884" y="77625"/>
                </a:lnTo>
                <a:lnTo>
                  <a:pt x="6128142" y="65600"/>
                </a:lnTo>
                <a:lnTo>
                  <a:pt x="6182479" y="53375"/>
                </a:lnTo>
                <a:lnTo>
                  <a:pt x="6236894" y="40949"/>
                </a:lnTo>
                <a:lnTo>
                  <a:pt x="6291387" y="28323"/>
                </a:lnTo>
                <a:lnTo>
                  <a:pt x="6345960" y="15496"/>
                </a:lnTo>
                <a:lnTo>
                  <a:pt x="6400611" y="2469"/>
                </a:lnTo>
                <a:lnTo>
                  <a:pt x="6410768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844678" y="1703916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5" h="97789">
                <a:moveTo>
                  <a:pt x="0" y="0"/>
                </a:moveTo>
                <a:lnTo>
                  <a:pt x="23768" y="97682"/>
                </a:lnTo>
                <a:lnTo>
                  <a:pt x="109630" y="251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61854" y="1076679"/>
            <a:ext cx="1061720" cy="82550"/>
          </a:xfrm>
          <a:custGeom>
            <a:avLst/>
            <a:gdLst/>
            <a:ahLst/>
            <a:cxnLst/>
            <a:rect l="l" t="t" r="r" b="b"/>
            <a:pathLst>
              <a:path w="1061720" h="82550">
                <a:moveTo>
                  <a:pt x="0" y="32793"/>
                </a:moveTo>
                <a:lnTo>
                  <a:pt x="50073" y="25283"/>
                </a:lnTo>
                <a:lnTo>
                  <a:pt x="100146" y="18748"/>
                </a:lnTo>
                <a:lnTo>
                  <a:pt x="150219" y="13187"/>
                </a:lnTo>
                <a:lnTo>
                  <a:pt x="200292" y="8600"/>
                </a:lnTo>
                <a:lnTo>
                  <a:pt x="250365" y="4988"/>
                </a:lnTo>
                <a:lnTo>
                  <a:pt x="300438" y="2351"/>
                </a:lnTo>
                <a:lnTo>
                  <a:pt x="350511" y="688"/>
                </a:lnTo>
                <a:lnTo>
                  <a:pt x="400584" y="0"/>
                </a:lnTo>
                <a:lnTo>
                  <a:pt x="450657" y="286"/>
                </a:lnTo>
                <a:lnTo>
                  <a:pt x="500731" y="1546"/>
                </a:lnTo>
                <a:lnTo>
                  <a:pt x="550804" y="3781"/>
                </a:lnTo>
                <a:lnTo>
                  <a:pt x="600877" y="6991"/>
                </a:lnTo>
                <a:lnTo>
                  <a:pt x="650950" y="11175"/>
                </a:lnTo>
                <a:lnTo>
                  <a:pt x="701024" y="16334"/>
                </a:lnTo>
                <a:lnTo>
                  <a:pt x="751097" y="22467"/>
                </a:lnTo>
                <a:lnTo>
                  <a:pt x="801170" y="29575"/>
                </a:lnTo>
                <a:lnTo>
                  <a:pt x="851244" y="37657"/>
                </a:lnTo>
                <a:lnTo>
                  <a:pt x="901317" y="46714"/>
                </a:lnTo>
                <a:lnTo>
                  <a:pt x="951391" y="56745"/>
                </a:lnTo>
                <a:lnTo>
                  <a:pt x="1001464" y="67751"/>
                </a:lnTo>
                <a:lnTo>
                  <a:pt x="1051538" y="79731"/>
                </a:lnTo>
                <a:lnTo>
                  <a:pt x="1061664" y="8244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00398" y="1107861"/>
            <a:ext cx="110489" cy="97155"/>
          </a:xfrm>
          <a:custGeom>
            <a:avLst/>
            <a:gdLst/>
            <a:ahLst/>
            <a:cxnLst/>
            <a:rect l="l" t="t" r="r" b="b"/>
            <a:pathLst>
              <a:path w="110489" h="97155">
                <a:moveTo>
                  <a:pt x="26009" y="0"/>
                </a:moveTo>
                <a:lnTo>
                  <a:pt x="0" y="97096"/>
                </a:lnTo>
                <a:lnTo>
                  <a:pt x="110101" y="74563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65835" y="2076562"/>
            <a:ext cx="0" cy="734695"/>
          </a:xfrm>
          <a:custGeom>
            <a:avLst/>
            <a:gdLst/>
            <a:ahLst/>
            <a:cxnLst/>
            <a:rect l="l" t="t" r="r" b="b"/>
            <a:pathLst>
              <a:path h="734694">
                <a:moveTo>
                  <a:pt x="0" y="0"/>
                </a:moveTo>
                <a:lnTo>
                  <a:pt x="0" y="73469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65835" y="10086582"/>
            <a:ext cx="0" cy="332740"/>
          </a:xfrm>
          <a:custGeom>
            <a:avLst/>
            <a:gdLst/>
            <a:ahLst/>
            <a:cxnLst/>
            <a:rect l="l" t="t" r="r" b="b"/>
            <a:pathLst>
              <a:path h="332740">
                <a:moveTo>
                  <a:pt x="0" y="0"/>
                </a:moveTo>
                <a:lnTo>
                  <a:pt x="0" y="33273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74246" y="2295110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0"/>
                </a:moveTo>
                <a:lnTo>
                  <a:pt x="0" y="78045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74246" y="9719746"/>
            <a:ext cx="0" cy="699770"/>
          </a:xfrm>
          <a:custGeom>
            <a:avLst/>
            <a:gdLst/>
            <a:ahLst/>
            <a:cxnLst/>
            <a:rect l="l" t="t" r="r" b="b"/>
            <a:pathLst>
              <a:path h="699770">
                <a:moveTo>
                  <a:pt x="0" y="0"/>
                </a:moveTo>
                <a:lnTo>
                  <a:pt x="0" y="69956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92257" y="2295110"/>
            <a:ext cx="0" cy="1245235"/>
          </a:xfrm>
          <a:custGeom>
            <a:avLst/>
            <a:gdLst/>
            <a:ahLst/>
            <a:cxnLst/>
            <a:rect l="l" t="t" r="r" b="b"/>
            <a:pathLst>
              <a:path h="1245235">
                <a:moveTo>
                  <a:pt x="0" y="0"/>
                </a:moveTo>
                <a:lnTo>
                  <a:pt x="0" y="1245158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92257" y="8859394"/>
            <a:ext cx="0" cy="1560195"/>
          </a:xfrm>
          <a:custGeom>
            <a:avLst/>
            <a:gdLst/>
            <a:ahLst/>
            <a:cxnLst/>
            <a:rect l="l" t="t" r="r" b="b"/>
            <a:pathLst>
              <a:path h="1560195">
                <a:moveTo>
                  <a:pt x="0" y="0"/>
                </a:moveTo>
                <a:lnTo>
                  <a:pt x="0" y="155991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410269" y="2295110"/>
            <a:ext cx="0" cy="1517650"/>
          </a:xfrm>
          <a:custGeom>
            <a:avLst/>
            <a:gdLst/>
            <a:ahLst/>
            <a:cxnLst/>
            <a:rect l="l" t="t" r="r" b="b"/>
            <a:pathLst>
              <a:path h="1517650">
                <a:moveTo>
                  <a:pt x="0" y="0"/>
                </a:moveTo>
                <a:lnTo>
                  <a:pt x="0" y="151740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410269" y="7090548"/>
            <a:ext cx="0" cy="3329304"/>
          </a:xfrm>
          <a:custGeom>
            <a:avLst/>
            <a:gdLst/>
            <a:ahLst/>
            <a:cxnLst/>
            <a:rect l="l" t="t" r="r" b="b"/>
            <a:pathLst>
              <a:path h="3329304">
                <a:moveTo>
                  <a:pt x="0" y="0"/>
                </a:moveTo>
                <a:lnTo>
                  <a:pt x="0" y="33287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065466" y="2295110"/>
            <a:ext cx="0" cy="2418080"/>
          </a:xfrm>
          <a:custGeom>
            <a:avLst/>
            <a:gdLst/>
            <a:ahLst/>
            <a:cxnLst/>
            <a:rect l="l" t="t" r="r" b="b"/>
            <a:pathLst>
              <a:path h="2418079">
                <a:moveTo>
                  <a:pt x="0" y="0"/>
                </a:moveTo>
                <a:lnTo>
                  <a:pt x="0" y="241765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065466" y="5201653"/>
            <a:ext cx="0" cy="5217795"/>
          </a:xfrm>
          <a:custGeom>
            <a:avLst/>
            <a:gdLst/>
            <a:ahLst/>
            <a:cxnLst/>
            <a:rect l="l" t="t" r="r" b="b"/>
            <a:pathLst>
              <a:path h="5217795">
                <a:moveTo>
                  <a:pt x="0" y="0"/>
                </a:moveTo>
                <a:lnTo>
                  <a:pt x="0" y="521765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718056" y="2295110"/>
            <a:ext cx="0" cy="3708400"/>
          </a:xfrm>
          <a:custGeom>
            <a:avLst/>
            <a:gdLst/>
            <a:ahLst/>
            <a:cxnLst/>
            <a:rect l="l" t="t" r="r" b="b"/>
            <a:pathLst>
              <a:path h="3708400">
                <a:moveTo>
                  <a:pt x="0" y="0"/>
                </a:moveTo>
                <a:lnTo>
                  <a:pt x="0" y="370809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718056" y="7958354"/>
            <a:ext cx="0" cy="2461260"/>
          </a:xfrm>
          <a:custGeom>
            <a:avLst/>
            <a:gdLst/>
            <a:ahLst/>
            <a:cxnLst/>
            <a:rect l="l" t="t" r="r" b="b"/>
            <a:pathLst>
              <a:path h="2461259">
                <a:moveTo>
                  <a:pt x="0" y="0"/>
                </a:moveTo>
                <a:lnTo>
                  <a:pt x="0" y="2460958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480589" y="2295110"/>
            <a:ext cx="0" cy="2043430"/>
          </a:xfrm>
          <a:custGeom>
            <a:avLst/>
            <a:gdLst/>
            <a:ahLst/>
            <a:cxnLst/>
            <a:rect l="l" t="t" r="r" b="b"/>
            <a:pathLst>
              <a:path h="2043429">
                <a:moveTo>
                  <a:pt x="0" y="0"/>
                </a:moveTo>
                <a:lnTo>
                  <a:pt x="0" y="204282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480589" y="6565119"/>
            <a:ext cx="0" cy="3854450"/>
          </a:xfrm>
          <a:custGeom>
            <a:avLst/>
            <a:gdLst/>
            <a:ahLst/>
            <a:cxnLst/>
            <a:rect l="l" t="t" r="r" b="b"/>
            <a:pathLst>
              <a:path h="3854450">
                <a:moveTo>
                  <a:pt x="0" y="0"/>
                </a:moveTo>
                <a:lnTo>
                  <a:pt x="0" y="3854193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47988" y="2800783"/>
            <a:ext cx="425706" cy="733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79401" y="2811254"/>
            <a:ext cx="363220" cy="7275830"/>
          </a:xfrm>
          <a:custGeom>
            <a:avLst/>
            <a:gdLst/>
            <a:ahLst/>
            <a:cxnLst/>
            <a:rect l="l" t="t" r="r" b="b"/>
            <a:pathLst>
              <a:path w="363219" h="7275830">
                <a:moveTo>
                  <a:pt x="0" y="0"/>
                </a:moveTo>
                <a:lnTo>
                  <a:pt x="362879" y="0"/>
                </a:lnTo>
                <a:lnTo>
                  <a:pt x="362879" y="7275328"/>
                </a:lnTo>
                <a:lnTo>
                  <a:pt x="0" y="7275328"/>
                </a:lnTo>
                <a:lnTo>
                  <a:pt x="0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50923" y="3065089"/>
            <a:ext cx="425706" cy="6707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82335" y="3075560"/>
            <a:ext cx="363220" cy="6644640"/>
          </a:xfrm>
          <a:custGeom>
            <a:avLst/>
            <a:gdLst/>
            <a:ahLst/>
            <a:cxnLst/>
            <a:rect l="l" t="t" r="r" b="b"/>
            <a:pathLst>
              <a:path w="363220" h="6644640">
                <a:moveTo>
                  <a:pt x="0" y="0"/>
                </a:moveTo>
                <a:lnTo>
                  <a:pt x="362879" y="0"/>
                </a:lnTo>
                <a:lnTo>
                  <a:pt x="362879" y="6644185"/>
                </a:lnTo>
                <a:lnTo>
                  <a:pt x="0" y="6644185"/>
                </a:lnTo>
                <a:lnTo>
                  <a:pt x="0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68934" y="3529798"/>
            <a:ext cx="425706" cy="5381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00347" y="3540269"/>
            <a:ext cx="363220" cy="5319395"/>
          </a:xfrm>
          <a:custGeom>
            <a:avLst/>
            <a:gdLst/>
            <a:ahLst/>
            <a:cxnLst/>
            <a:rect l="l" t="t" r="r" b="b"/>
            <a:pathLst>
              <a:path w="363220" h="5319395">
                <a:moveTo>
                  <a:pt x="0" y="0"/>
                </a:moveTo>
                <a:lnTo>
                  <a:pt x="362879" y="0"/>
                </a:lnTo>
                <a:lnTo>
                  <a:pt x="362879" y="5319125"/>
                </a:lnTo>
                <a:lnTo>
                  <a:pt x="0" y="5319125"/>
                </a:lnTo>
                <a:lnTo>
                  <a:pt x="0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13521" y="3802041"/>
            <a:ext cx="425706" cy="33408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244934" y="3812512"/>
            <a:ext cx="363220" cy="3278504"/>
          </a:xfrm>
          <a:custGeom>
            <a:avLst/>
            <a:gdLst/>
            <a:ahLst/>
            <a:cxnLst/>
            <a:rect l="l" t="t" r="r" b="b"/>
            <a:pathLst>
              <a:path w="363220" h="3278504">
                <a:moveTo>
                  <a:pt x="0" y="0"/>
                </a:moveTo>
                <a:lnTo>
                  <a:pt x="362910" y="0"/>
                </a:lnTo>
                <a:lnTo>
                  <a:pt x="362910" y="3278036"/>
                </a:lnTo>
                <a:lnTo>
                  <a:pt x="0" y="3278036"/>
                </a:lnTo>
                <a:lnTo>
                  <a:pt x="0" y="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842122" y="4702292"/>
            <a:ext cx="425706" cy="5517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873534" y="4712767"/>
            <a:ext cx="363220" cy="488950"/>
          </a:xfrm>
          <a:custGeom>
            <a:avLst/>
            <a:gdLst/>
            <a:ahLst/>
            <a:cxnLst/>
            <a:rect l="l" t="t" r="r" b="b"/>
            <a:pathLst>
              <a:path w="363219" h="488950">
                <a:moveTo>
                  <a:pt x="0" y="0"/>
                </a:moveTo>
                <a:lnTo>
                  <a:pt x="362920" y="0"/>
                </a:lnTo>
                <a:lnTo>
                  <a:pt x="362920" y="488885"/>
                </a:lnTo>
                <a:lnTo>
                  <a:pt x="0" y="488885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494711" y="5992738"/>
            <a:ext cx="425706" cy="20179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526123" y="6003209"/>
            <a:ext cx="363220" cy="1955164"/>
          </a:xfrm>
          <a:custGeom>
            <a:avLst/>
            <a:gdLst/>
            <a:ahLst/>
            <a:cxnLst/>
            <a:rect l="l" t="t" r="r" b="b"/>
            <a:pathLst>
              <a:path w="363219" h="1955165">
                <a:moveTo>
                  <a:pt x="0" y="0"/>
                </a:moveTo>
                <a:lnTo>
                  <a:pt x="362816" y="0"/>
                </a:lnTo>
                <a:lnTo>
                  <a:pt x="362816" y="1955144"/>
                </a:lnTo>
                <a:lnTo>
                  <a:pt x="0" y="1955144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236303" y="4327459"/>
            <a:ext cx="425706" cy="22900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267715" y="4337930"/>
            <a:ext cx="363220" cy="2227580"/>
          </a:xfrm>
          <a:custGeom>
            <a:avLst/>
            <a:gdLst/>
            <a:ahLst/>
            <a:cxnLst/>
            <a:rect l="l" t="t" r="r" b="b"/>
            <a:pathLst>
              <a:path w="363219" h="2227579">
                <a:moveTo>
                  <a:pt x="0" y="0"/>
                </a:moveTo>
                <a:lnTo>
                  <a:pt x="362816" y="0"/>
                </a:lnTo>
                <a:lnTo>
                  <a:pt x="362816" y="2227188"/>
                </a:lnTo>
                <a:lnTo>
                  <a:pt x="0" y="2227188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144699" y="2884372"/>
            <a:ext cx="2562225" cy="205104"/>
          </a:xfrm>
          <a:custGeom>
            <a:avLst/>
            <a:gdLst/>
            <a:ahLst/>
            <a:cxnLst/>
            <a:rect l="l" t="t" r="r" b="b"/>
            <a:pathLst>
              <a:path w="2562225" h="205105">
                <a:moveTo>
                  <a:pt x="0" y="0"/>
                </a:moveTo>
                <a:lnTo>
                  <a:pt x="2551468" y="203965"/>
                </a:lnTo>
                <a:lnTo>
                  <a:pt x="2561906" y="20479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92171" y="3038242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30">
                <a:moveTo>
                  <a:pt x="8010" y="0"/>
                </a:moveTo>
                <a:lnTo>
                  <a:pt x="0" y="100195"/>
                </a:lnTo>
                <a:lnTo>
                  <a:pt x="104206" y="58102"/>
                </a:lnTo>
                <a:lnTo>
                  <a:pt x="80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20828" y="3418451"/>
            <a:ext cx="2211070" cy="133985"/>
          </a:xfrm>
          <a:custGeom>
            <a:avLst/>
            <a:gdLst/>
            <a:ahLst/>
            <a:cxnLst/>
            <a:rect l="l" t="t" r="r" b="b"/>
            <a:pathLst>
              <a:path w="2211070" h="133985">
                <a:moveTo>
                  <a:pt x="0" y="0"/>
                </a:moveTo>
                <a:lnTo>
                  <a:pt x="2200582" y="132744"/>
                </a:lnTo>
                <a:lnTo>
                  <a:pt x="2211034" y="13337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18384" y="3501024"/>
            <a:ext cx="103505" cy="100965"/>
          </a:xfrm>
          <a:custGeom>
            <a:avLst/>
            <a:gdLst/>
            <a:ahLst/>
            <a:cxnLst/>
            <a:rect l="l" t="t" r="r" b="b"/>
            <a:pathLst>
              <a:path w="103504" h="100964">
                <a:moveTo>
                  <a:pt x="6052" y="0"/>
                </a:moveTo>
                <a:lnTo>
                  <a:pt x="0" y="100342"/>
                </a:lnTo>
                <a:lnTo>
                  <a:pt x="103368" y="56218"/>
                </a:lnTo>
                <a:lnTo>
                  <a:pt x="60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163057" y="3550719"/>
            <a:ext cx="4990465" cy="306070"/>
          </a:xfrm>
          <a:custGeom>
            <a:avLst/>
            <a:gdLst/>
            <a:ahLst/>
            <a:cxnLst/>
            <a:rect l="l" t="t" r="r" b="b"/>
            <a:pathLst>
              <a:path w="4990465" h="306070">
                <a:moveTo>
                  <a:pt x="0" y="0"/>
                </a:moveTo>
                <a:lnTo>
                  <a:pt x="4979628" y="304825"/>
                </a:lnTo>
                <a:lnTo>
                  <a:pt x="4990079" y="3054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139618" y="3805371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4" h="100329">
                <a:moveTo>
                  <a:pt x="6146" y="0"/>
                </a:moveTo>
                <a:lnTo>
                  <a:pt x="0" y="100332"/>
                </a:lnTo>
                <a:lnTo>
                  <a:pt x="103399" y="56312"/>
                </a:lnTo>
                <a:lnTo>
                  <a:pt x="61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588787" y="4165663"/>
            <a:ext cx="7608570" cy="203200"/>
          </a:xfrm>
          <a:custGeom>
            <a:avLst/>
            <a:gdLst/>
            <a:ahLst/>
            <a:cxnLst/>
            <a:rect l="l" t="t" r="r" b="b"/>
            <a:pathLst>
              <a:path w="7608569" h="203200">
                <a:moveTo>
                  <a:pt x="0" y="0"/>
                </a:moveTo>
                <a:lnTo>
                  <a:pt x="7597782" y="202445"/>
                </a:lnTo>
                <a:lnTo>
                  <a:pt x="7608249" y="20272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8185204" y="4317868"/>
            <a:ext cx="102235" cy="100965"/>
          </a:xfrm>
          <a:custGeom>
            <a:avLst/>
            <a:gdLst/>
            <a:ahLst/>
            <a:cxnLst/>
            <a:rect l="l" t="t" r="r" b="b"/>
            <a:pathLst>
              <a:path w="102234" h="100964">
                <a:moveTo>
                  <a:pt x="2722" y="0"/>
                </a:moveTo>
                <a:lnTo>
                  <a:pt x="0" y="100478"/>
                </a:lnTo>
                <a:lnTo>
                  <a:pt x="101881" y="52919"/>
                </a:lnTo>
                <a:lnTo>
                  <a:pt x="27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713429" y="6572800"/>
            <a:ext cx="7554595" cy="292100"/>
          </a:xfrm>
          <a:custGeom>
            <a:avLst/>
            <a:gdLst/>
            <a:ahLst/>
            <a:cxnLst/>
            <a:rect l="l" t="t" r="r" b="b"/>
            <a:pathLst>
              <a:path w="7554594" h="292100">
                <a:moveTo>
                  <a:pt x="0" y="291642"/>
                </a:moveTo>
                <a:lnTo>
                  <a:pt x="10463" y="291238"/>
                </a:lnTo>
                <a:lnTo>
                  <a:pt x="755422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623446" y="6813813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531" y="0"/>
                </a:moveTo>
                <a:lnTo>
                  <a:pt x="0" y="54103"/>
                </a:lnTo>
                <a:lnTo>
                  <a:pt x="102405" y="100447"/>
                </a:lnTo>
                <a:lnTo>
                  <a:pt x="9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298411" y="7101012"/>
            <a:ext cx="4898390" cy="201930"/>
          </a:xfrm>
          <a:custGeom>
            <a:avLst/>
            <a:gdLst/>
            <a:ahLst/>
            <a:cxnLst/>
            <a:rect l="l" t="t" r="r" b="b"/>
            <a:pathLst>
              <a:path w="4898390" h="201929">
                <a:moveTo>
                  <a:pt x="0" y="201863"/>
                </a:moveTo>
                <a:lnTo>
                  <a:pt x="10462" y="201432"/>
                </a:lnTo>
                <a:lnTo>
                  <a:pt x="4898248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208438" y="7252229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363" y="0"/>
                </a:moveTo>
                <a:lnTo>
                  <a:pt x="0" y="54354"/>
                </a:lnTo>
                <a:lnTo>
                  <a:pt x="102499" y="100436"/>
                </a:lnTo>
                <a:lnTo>
                  <a:pt x="98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839195" y="4428797"/>
            <a:ext cx="4990465" cy="306070"/>
          </a:xfrm>
          <a:custGeom>
            <a:avLst/>
            <a:gdLst/>
            <a:ahLst/>
            <a:cxnLst/>
            <a:rect l="l" t="t" r="r" b="b"/>
            <a:pathLst>
              <a:path w="4990465" h="306070">
                <a:moveTo>
                  <a:pt x="0" y="0"/>
                </a:moveTo>
                <a:lnTo>
                  <a:pt x="4979628" y="304825"/>
                </a:lnTo>
                <a:lnTo>
                  <a:pt x="4990079" y="3054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815735" y="4683459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4" h="100329">
                <a:moveTo>
                  <a:pt x="6177" y="0"/>
                </a:moveTo>
                <a:lnTo>
                  <a:pt x="0" y="100332"/>
                </a:lnTo>
                <a:lnTo>
                  <a:pt x="103452" y="56312"/>
                </a:lnTo>
                <a:lnTo>
                  <a:pt x="6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974203" y="5212119"/>
            <a:ext cx="4899025" cy="189230"/>
          </a:xfrm>
          <a:custGeom>
            <a:avLst/>
            <a:gdLst/>
            <a:ahLst/>
            <a:cxnLst/>
            <a:rect l="l" t="t" r="r" b="b"/>
            <a:pathLst>
              <a:path w="4899025" h="189229">
                <a:moveTo>
                  <a:pt x="0" y="189019"/>
                </a:moveTo>
                <a:lnTo>
                  <a:pt x="10463" y="188615"/>
                </a:lnTo>
                <a:lnTo>
                  <a:pt x="489892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884220" y="5350517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4">
                <a:moveTo>
                  <a:pt x="98510" y="0"/>
                </a:moveTo>
                <a:lnTo>
                  <a:pt x="0" y="54092"/>
                </a:lnTo>
                <a:lnTo>
                  <a:pt x="102384" y="100436"/>
                </a:lnTo>
                <a:lnTo>
                  <a:pt x="985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93456" y="5664728"/>
            <a:ext cx="7578725" cy="394970"/>
          </a:xfrm>
          <a:custGeom>
            <a:avLst/>
            <a:gdLst/>
            <a:ahLst/>
            <a:cxnLst/>
            <a:rect l="l" t="t" r="r" b="b"/>
            <a:pathLst>
              <a:path w="7578725" h="394970">
                <a:moveTo>
                  <a:pt x="0" y="0"/>
                </a:moveTo>
                <a:lnTo>
                  <a:pt x="7567966" y="394106"/>
                </a:lnTo>
                <a:lnTo>
                  <a:pt x="7578423" y="39465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5458795" y="6008644"/>
            <a:ext cx="103505" cy="100965"/>
          </a:xfrm>
          <a:custGeom>
            <a:avLst/>
            <a:gdLst/>
            <a:ahLst/>
            <a:cxnLst/>
            <a:rect l="l" t="t" r="r" b="b"/>
            <a:pathLst>
              <a:path w="103505" h="100964">
                <a:moveTo>
                  <a:pt x="5235" y="0"/>
                </a:moveTo>
                <a:lnTo>
                  <a:pt x="0" y="100384"/>
                </a:lnTo>
                <a:lnTo>
                  <a:pt x="103033" y="55422"/>
                </a:lnTo>
                <a:lnTo>
                  <a:pt x="52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972800" y="7968809"/>
            <a:ext cx="7554595" cy="292100"/>
          </a:xfrm>
          <a:custGeom>
            <a:avLst/>
            <a:gdLst/>
            <a:ahLst/>
            <a:cxnLst/>
            <a:rect l="l" t="t" r="r" b="b"/>
            <a:pathLst>
              <a:path w="7554594" h="292100">
                <a:moveTo>
                  <a:pt x="0" y="291642"/>
                </a:moveTo>
                <a:lnTo>
                  <a:pt x="10463" y="291238"/>
                </a:lnTo>
                <a:lnTo>
                  <a:pt x="755422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882817" y="8209823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510" y="0"/>
                </a:moveTo>
                <a:lnTo>
                  <a:pt x="0" y="54103"/>
                </a:lnTo>
                <a:lnTo>
                  <a:pt x="102384" y="100447"/>
                </a:lnTo>
                <a:lnTo>
                  <a:pt x="985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298107" y="8869850"/>
            <a:ext cx="2202180" cy="203200"/>
          </a:xfrm>
          <a:custGeom>
            <a:avLst/>
            <a:gdLst/>
            <a:ahLst/>
            <a:cxnLst/>
            <a:rect l="l" t="t" r="r" b="b"/>
            <a:pathLst>
              <a:path w="2202179" h="203200">
                <a:moveTo>
                  <a:pt x="0" y="203150"/>
                </a:moveTo>
                <a:lnTo>
                  <a:pt x="10426" y="202188"/>
                </a:lnTo>
                <a:lnTo>
                  <a:pt x="220180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208438" y="9021997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95473" y="0"/>
                </a:moveTo>
                <a:lnTo>
                  <a:pt x="0" y="59275"/>
                </a:lnTo>
                <a:lnTo>
                  <a:pt x="104708" y="100091"/>
                </a:lnTo>
                <a:lnTo>
                  <a:pt x="954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247918" y="9730175"/>
            <a:ext cx="2533650" cy="202565"/>
          </a:xfrm>
          <a:custGeom>
            <a:avLst/>
            <a:gdLst/>
            <a:ahLst/>
            <a:cxnLst/>
            <a:rect l="l" t="t" r="r" b="b"/>
            <a:pathLst>
              <a:path w="2533650" h="202565">
                <a:moveTo>
                  <a:pt x="0" y="202079"/>
                </a:moveTo>
                <a:lnTo>
                  <a:pt x="10437" y="201246"/>
                </a:lnTo>
                <a:lnTo>
                  <a:pt x="253345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158154" y="9881322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96206" y="0"/>
                </a:moveTo>
                <a:lnTo>
                  <a:pt x="0" y="58092"/>
                </a:lnTo>
                <a:lnTo>
                  <a:pt x="104195" y="100195"/>
                </a:lnTo>
                <a:lnTo>
                  <a:pt x="962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908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1049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4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F3901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615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756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F5D328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94924" y="1180981"/>
            <a:ext cx="3841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7323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0463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70BF41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175471" y="1180981"/>
            <a:ext cx="4038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5" dirty="0">
                <a:latin typeface="Arial"/>
                <a:cs typeface="Arial"/>
              </a:rPr>
              <a:t>C</a:t>
            </a:r>
            <a:endParaRPr sz="4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8406" y="963949"/>
            <a:ext cx="2264862" cy="1155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818" y="974431"/>
            <a:ext cx="2202180" cy="1093470"/>
          </a:xfrm>
          <a:custGeom>
            <a:avLst/>
            <a:gdLst/>
            <a:ahLst/>
            <a:cxnLst/>
            <a:rect l="l" t="t" r="r" b="b"/>
            <a:pathLst>
              <a:path w="2202180" h="1093470">
                <a:moveTo>
                  <a:pt x="0" y="0"/>
                </a:moveTo>
                <a:lnTo>
                  <a:pt x="2202035" y="0"/>
                </a:lnTo>
                <a:lnTo>
                  <a:pt x="2202035" y="1092930"/>
                </a:lnTo>
                <a:lnTo>
                  <a:pt x="0" y="1092930"/>
                </a:lnTo>
                <a:lnTo>
                  <a:pt x="0" y="0"/>
                </a:lnTo>
                <a:close/>
              </a:path>
            </a:pathLst>
          </a:custGeom>
          <a:solidFill>
            <a:srgbClr val="EC5D5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70605" y="1218811"/>
            <a:ext cx="165100" cy="610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45"/>
              </a:lnSpc>
            </a:pPr>
            <a:r>
              <a:rPr sz="4100" spc="155" dirty="0">
                <a:latin typeface="Arial"/>
                <a:cs typeface="Arial"/>
              </a:rPr>
              <a:t>t</a:t>
            </a:r>
            <a:endParaRPr sz="4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270306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0171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34" y="0"/>
                </a:lnTo>
                <a:lnTo>
                  <a:pt x="154843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51A7F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876959" y="1180981"/>
            <a:ext cx="3943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0" dirty="0">
                <a:latin typeface="Arial"/>
                <a:cs typeface="Arial"/>
              </a:rPr>
              <a:t>D</a:t>
            </a:r>
            <a:endParaRPr sz="4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922896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954308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34" y="0"/>
                </a:lnTo>
                <a:lnTo>
                  <a:pt x="154843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B36AE2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557506" y="1180981"/>
            <a:ext cx="345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20" dirty="0">
                <a:latin typeface="Arial"/>
                <a:cs typeface="Arial"/>
              </a:rPr>
              <a:t>E</a:t>
            </a:r>
            <a:endParaRPr sz="4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66448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7695901" y="746678"/>
            <a:ext cx="1548765" cy="1548765"/>
          </a:xfrm>
          <a:prstGeom prst="rect">
            <a:avLst/>
          </a:prstGeom>
          <a:solidFill>
            <a:srgbClr val="A6AAA9">
              <a:alpha val="9999"/>
            </a:srgbClr>
          </a:solidFill>
        </p:spPr>
        <p:txBody>
          <a:bodyPr vert="horz" wrap="square" lIns="0" tIns="44958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3540"/>
              </a:spcBef>
            </a:pPr>
            <a:r>
              <a:rPr sz="4100" spc="-140" dirty="0">
                <a:latin typeface="Arial"/>
                <a:cs typeface="Arial"/>
              </a:rPr>
              <a:t>F</a:t>
            </a:r>
            <a:endParaRPr sz="41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58924" y="1076795"/>
            <a:ext cx="1061720" cy="80645"/>
          </a:xfrm>
          <a:custGeom>
            <a:avLst/>
            <a:gdLst/>
            <a:ahLst/>
            <a:cxnLst/>
            <a:rect l="l" t="t" r="r" b="b"/>
            <a:pathLst>
              <a:path w="1061720" h="80644">
                <a:moveTo>
                  <a:pt x="0" y="80439"/>
                </a:moveTo>
                <a:lnTo>
                  <a:pt x="50060" y="67005"/>
                </a:lnTo>
                <a:lnTo>
                  <a:pt x="100121" y="54795"/>
                </a:lnTo>
                <a:lnTo>
                  <a:pt x="150181" y="43809"/>
                </a:lnTo>
                <a:lnTo>
                  <a:pt x="200242" y="34047"/>
                </a:lnTo>
                <a:lnTo>
                  <a:pt x="250302" y="25510"/>
                </a:lnTo>
                <a:lnTo>
                  <a:pt x="300363" y="18197"/>
                </a:lnTo>
                <a:lnTo>
                  <a:pt x="350424" y="12109"/>
                </a:lnTo>
                <a:lnTo>
                  <a:pt x="400484" y="7245"/>
                </a:lnTo>
                <a:lnTo>
                  <a:pt x="450545" y="3606"/>
                </a:lnTo>
                <a:lnTo>
                  <a:pt x="500606" y="1190"/>
                </a:lnTo>
                <a:lnTo>
                  <a:pt x="550666" y="0"/>
                </a:lnTo>
                <a:lnTo>
                  <a:pt x="600727" y="33"/>
                </a:lnTo>
                <a:lnTo>
                  <a:pt x="650788" y="1291"/>
                </a:lnTo>
                <a:lnTo>
                  <a:pt x="700849" y="3773"/>
                </a:lnTo>
                <a:lnTo>
                  <a:pt x="750910" y="7480"/>
                </a:lnTo>
                <a:lnTo>
                  <a:pt x="800971" y="12411"/>
                </a:lnTo>
                <a:lnTo>
                  <a:pt x="851032" y="18567"/>
                </a:lnTo>
                <a:lnTo>
                  <a:pt x="901093" y="25946"/>
                </a:lnTo>
                <a:lnTo>
                  <a:pt x="951154" y="34551"/>
                </a:lnTo>
                <a:lnTo>
                  <a:pt x="1001215" y="44379"/>
                </a:lnTo>
                <a:lnTo>
                  <a:pt x="1051276" y="55432"/>
                </a:lnTo>
                <a:lnTo>
                  <a:pt x="1061433" y="5804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97709" y="1083548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4" h="97790">
                <a:moveTo>
                  <a:pt x="25004" y="0"/>
                </a:moveTo>
                <a:lnTo>
                  <a:pt x="0" y="97358"/>
                </a:lnTo>
                <a:lnTo>
                  <a:pt x="109860" y="73683"/>
                </a:lnTo>
                <a:lnTo>
                  <a:pt x="25004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8924" y="1076693"/>
            <a:ext cx="3758565" cy="226060"/>
          </a:xfrm>
          <a:custGeom>
            <a:avLst/>
            <a:gdLst/>
            <a:ahLst/>
            <a:cxnLst/>
            <a:rect l="l" t="t" r="r" b="b"/>
            <a:pathLst>
              <a:path w="3758565" h="226059">
                <a:moveTo>
                  <a:pt x="0" y="225768"/>
                </a:moveTo>
                <a:lnTo>
                  <a:pt x="49969" y="214184"/>
                </a:lnTo>
                <a:lnTo>
                  <a:pt x="99939" y="202906"/>
                </a:lnTo>
                <a:lnTo>
                  <a:pt x="149909" y="191932"/>
                </a:lnTo>
                <a:lnTo>
                  <a:pt x="199879" y="181264"/>
                </a:lnTo>
                <a:lnTo>
                  <a:pt x="249849" y="170900"/>
                </a:lnTo>
                <a:lnTo>
                  <a:pt x="299819" y="160841"/>
                </a:lnTo>
                <a:lnTo>
                  <a:pt x="349789" y="151088"/>
                </a:lnTo>
                <a:lnTo>
                  <a:pt x="399759" y="141639"/>
                </a:lnTo>
                <a:lnTo>
                  <a:pt x="449729" y="132495"/>
                </a:lnTo>
                <a:lnTo>
                  <a:pt x="499699" y="123657"/>
                </a:lnTo>
                <a:lnTo>
                  <a:pt x="549669" y="115123"/>
                </a:lnTo>
                <a:lnTo>
                  <a:pt x="599639" y="106894"/>
                </a:lnTo>
                <a:lnTo>
                  <a:pt x="649609" y="98971"/>
                </a:lnTo>
                <a:lnTo>
                  <a:pt x="699579" y="91352"/>
                </a:lnTo>
                <a:lnTo>
                  <a:pt x="749549" y="84038"/>
                </a:lnTo>
                <a:lnTo>
                  <a:pt x="799519" y="77029"/>
                </a:lnTo>
                <a:lnTo>
                  <a:pt x="849489" y="70326"/>
                </a:lnTo>
                <a:lnTo>
                  <a:pt x="899459" y="63927"/>
                </a:lnTo>
                <a:lnTo>
                  <a:pt x="949429" y="57833"/>
                </a:lnTo>
                <a:lnTo>
                  <a:pt x="999399" y="52044"/>
                </a:lnTo>
                <a:lnTo>
                  <a:pt x="1049369" y="46561"/>
                </a:lnTo>
                <a:lnTo>
                  <a:pt x="1099339" y="41382"/>
                </a:lnTo>
                <a:lnTo>
                  <a:pt x="1149309" y="36508"/>
                </a:lnTo>
                <a:lnTo>
                  <a:pt x="1199279" y="31939"/>
                </a:lnTo>
                <a:lnTo>
                  <a:pt x="1249249" y="27675"/>
                </a:lnTo>
                <a:lnTo>
                  <a:pt x="1299219" y="23716"/>
                </a:lnTo>
                <a:lnTo>
                  <a:pt x="1349189" y="20063"/>
                </a:lnTo>
                <a:lnTo>
                  <a:pt x="1399159" y="16714"/>
                </a:lnTo>
                <a:lnTo>
                  <a:pt x="1449129" y="13670"/>
                </a:lnTo>
                <a:lnTo>
                  <a:pt x="1499099" y="10931"/>
                </a:lnTo>
                <a:lnTo>
                  <a:pt x="1549069" y="8497"/>
                </a:lnTo>
                <a:lnTo>
                  <a:pt x="1599039" y="6368"/>
                </a:lnTo>
                <a:lnTo>
                  <a:pt x="1649009" y="4544"/>
                </a:lnTo>
                <a:lnTo>
                  <a:pt x="1698979" y="3025"/>
                </a:lnTo>
                <a:lnTo>
                  <a:pt x="1748949" y="1811"/>
                </a:lnTo>
                <a:lnTo>
                  <a:pt x="1798919" y="902"/>
                </a:lnTo>
                <a:lnTo>
                  <a:pt x="1848889" y="298"/>
                </a:lnTo>
                <a:lnTo>
                  <a:pt x="1898859" y="0"/>
                </a:lnTo>
                <a:lnTo>
                  <a:pt x="1948829" y="6"/>
                </a:lnTo>
                <a:lnTo>
                  <a:pt x="1998799" y="317"/>
                </a:lnTo>
                <a:lnTo>
                  <a:pt x="2048769" y="933"/>
                </a:lnTo>
                <a:lnTo>
                  <a:pt x="2098739" y="1853"/>
                </a:lnTo>
                <a:lnTo>
                  <a:pt x="2148709" y="3079"/>
                </a:lnTo>
                <a:lnTo>
                  <a:pt x="2198679" y="4610"/>
                </a:lnTo>
                <a:lnTo>
                  <a:pt x="2248649" y="6446"/>
                </a:lnTo>
                <a:lnTo>
                  <a:pt x="2298619" y="8587"/>
                </a:lnTo>
                <a:lnTo>
                  <a:pt x="2348589" y="11033"/>
                </a:lnTo>
                <a:lnTo>
                  <a:pt x="2398559" y="13784"/>
                </a:lnTo>
                <a:lnTo>
                  <a:pt x="2448529" y="16840"/>
                </a:lnTo>
                <a:lnTo>
                  <a:pt x="2498499" y="20201"/>
                </a:lnTo>
                <a:lnTo>
                  <a:pt x="2548469" y="23867"/>
                </a:lnTo>
                <a:lnTo>
                  <a:pt x="2598439" y="27838"/>
                </a:lnTo>
                <a:lnTo>
                  <a:pt x="2648409" y="32114"/>
                </a:lnTo>
                <a:lnTo>
                  <a:pt x="2698379" y="36694"/>
                </a:lnTo>
                <a:lnTo>
                  <a:pt x="2748349" y="41580"/>
                </a:lnTo>
                <a:lnTo>
                  <a:pt x="2798319" y="46771"/>
                </a:lnTo>
                <a:lnTo>
                  <a:pt x="2848289" y="52267"/>
                </a:lnTo>
                <a:lnTo>
                  <a:pt x="2898259" y="58068"/>
                </a:lnTo>
                <a:lnTo>
                  <a:pt x="2948229" y="64173"/>
                </a:lnTo>
                <a:lnTo>
                  <a:pt x="2998199" y="70584"/>
                </a:lnTo>
                <a:lnTo>
                  <a:pt x="3048169" y="77300"/>
                </a:lnTo>
                <a:lnTo>
                  <a:pt x="3098139" y="84321"/>
                </a:lnTo>
                <a:lnTo>
                  <a:pt x="3148109" y="91646"/>
                </a:lnTo>
                <a:lnTo>
                  <a:pt x="3198079" y="99277"/>
                </a:lnTo>
                <a:lnTo>
                  <a:pt x="3248049" y="107213"/>
                </a:lnTo>
                <a:lnTo>
                  <a:pt x="3298019" y="115454"/>
                </a:lnTo>
                <a:lnTo>
                  <a:pt x="3347989" y="123999"/>
                </a:lnTo>
                <a:lnTo>
                  <a:pt x="3397959" y="132850"/>
                </a:lnTo>
                <a:lnTo>
                  <a:pt x="3447929" y="142006"/>
                </a:lnTo>
                <a:lnTo>
                  <a:pt x="3497899" y="151466"/>
                </a:lnTo>
                <a:lnTo>
                  <a:pt x="3547869" y="161232"/>
                </a:lnTo>
                <a:lnTo>
                  <a:pt x="3597839" y="171303"/>
                </a:lnTo>
                <a:lnTo>
                  <a:pt x="3647809" y="181678"/>
                </a:lnTo>
                <a:lnTo>
                  <a:pt x="3697779" y="192359"/>
                </a:lnTo>
                <a:lnTo>
                  <a:pt x="3747749" y="203344"/>
                </a:lnTo>
                <a:lnTo>
                  <a:pt x="3757937" y="20567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495439" y="1231041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20" h="98425">
                <a:moveTo>
                  <a:pt x="22428" y="0"/>
                </a:moveTo>
                <a:lnTo>
                  <a:pt x="0" y="97986"/>
                </a:lnTo>
                <a:lnTo>
                  <a:pt x="109200" y="71411"/>
                </a:lnTo>
                <a:lnTo>
                  <a:pt x="22428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455993" y="1739339"/>
            <a:ext cx="3758565" cy="226060"/>
          </a:xfrm>
          <a:custGeom>
            <a:avLst/>
            <a:gdLst/>
            <a:ahLst/>
            <a:cxnLst/>
            <a:rect l="l" t="t" r="r" b="b"/>
            <a:pathLst>
              <a:path w="3758565" h="226060">
                <a:moveTo>
                  <a:pt x="3757937" y="20090"/>
                </a:moveTo>
                <a:lnTo>
                  <a:pt x="3697759" y="33412"/>
                </a:lnTo>
                <a:lnTo>
                  <a:pt x="3647790" y="44092"/>
                </a:lnTo>
                <a:lnTo>
                  <a:pt x="3597821" y="54468"/>
                </a:lnTo>
                <a:lnTo>
                  <a:pt x="3547852" y="64538"/>
                </a:lnTo>
                <a:lnTo>
                  <a:pt x="3497882" y="74304"/>
                </a:lnTo>
                <a:lnTo>
                  <a:pt x="3447913" y="83765"/>
                </a:lnTo>
                <a:lnTo>
                  <a:pt x="3397944" y="92920"/>
                </a:lnTo>
                <a:lnTo>
                  <a:pt x="3347974" y="101771"/>
                </a:lnTo>
                <a:lnTo>
                  <a:pt x="3298005" y="110316"/>
                </a:lnTo>
                <a:lnTo>
                  <a:pt x="3248036" y="118557"/>
                </a:lnTo>
                <a:lnTo>
                  <a:pt x="3198066" y="126492"/>
                </a:lnTo>
                <a:lnTo>
                  <a:pt x="3148097" y="134123"/>
                </a:lnTo>
                <a:lnTo>
                  <a:pt x="3098127" y="141449"/>
                </a:lnTo>
                <a:lnTo>
                  <a:pt x="3048158" y="148469"/>
                </a:lnTo>
                <a:lnTo>
                  <a:pt x="2998189" y="155185"/>
                </a:lnTo>
                <a:lnTo>
                  <a:pt x="2948219" y="161596"/>
                </a:lnTo>
                <a:lnTo>
                  <a:pt x="2898250" y="167701"/>
                </a:lnTo>
                <a:lnTo>
                  <a:pt x="2848280" y="173502"/>
                </a:lnTo>
                <a:lnTo>
                  <a:pt x="2798311" y="178998"/>
                </a:lnTo>
                <a:lnTo>
                  <a:pt x="2748341" y="184189"/>
                </a:lnTo>
                <a:lnTo>
                  <a:pt x="2698372" y="189074"/>
                </a:lnTo>
                <a:lnTo>
                  <a:pt x="2648402" y="193655"/>
                </a:lnTo>
                <a:lnTo>
                  <a:pt x="2598432" y="197931"/>
                </a:lnTo>
                <a:lnTo>
                  <a:pt x="2548463" y="201902"/>
                </a:lnTo>
                <a:lnTo>
                  <a:pt x="2498493" y="205567"/>
                </a:lnTo>
                <a:lnTo>
                  <a:pt x="2448524" y="208928"/>
                </a:lnTo>
                <a:lnTo>
                  <a:pt x="2398554" y="211984"/>
                </a:lnTo>
                <a:lnTo>
                  <a:pt x="2348584" y="214735"/>
                </a:lnTo>
                <a:lnTo>
                  <a:pt x="2298615" y="217181"/>
                </a:lnTo>
                <a:lnTo>
                  <a:pt x="2248645" y="219322"/>
                </a:lnTo>
                <a:lnTo>
                  <a:pt x="2198675" y="221158"/>
                </a:lnTo>
                <a:lnTo>
                  <a:pt x="2148705" y="222688"/>
                </a:lnTo>
                <a:lnTo>
                  <a:pt x="2098736" y="223914"/>
                </a:lnTo>
                <a:lnTo>
                  <a:pt x="2048766" y="224835"/>
                </a:lnTo>
                <a:lnTo>
                  <a:pt x="1998796" y="225451"/>
                </a:lnTo>
                <a:lnTo>
                  <a:pt x="1948826" y="225762"/>
                </a:lnTo>
                <a:lnTo>
                  <a:pt x="1898857" y="225768"/>
                </a:lnTo>
                <a:lnTo>
                  <a:pt x="1848887" y="225469"/>
                </a:lnTo>
                <a:lnTo>
                  <a:pt x="1798917" y="224865"/>
                </a:lnTo>
                <a:lnTo>
                  <a:pt x="1748947" y="223956"/>
                </a:lnTo>
                <a:lnTo>
                  <a:pt x="1698977" y="222742"/>
                </a:lnTo>
                <a:lnTo>
                  <a:pt x="1649008" y="221223"/>
                </a:lnTo>
                <a:lnTo>
                  <a:pt x="1599038" y="219399"/>
                </a:lnTo>
                <a:lnTo>
                  <a:pt x="1549068" y="217270"/>
                </a:lnTo>
                <a:lnTo>
                  <a:pt x="1499098" y="214836"/>
                </a:lnTo>
                <a:lnTo>
                  <a:pt x="1449128" y="212098"/>
                </a:lnTo>
                <a:lnTo>
                  <a:pt x="1399158" y="209054"/>
                </a:lnTo>
                <a:lnTo>
                  <a:pt x="1349188" y="205705"/>
                </a:lnTo>
                <a:lnTo>
                  <a:pt x="1299219" y="202051"/>
                </a:lnTo>
                <a:lnTo>
                  <a:pt x="1249249" y="198092"/>
                </a:lnTo>
                <a:lnTo>
                  <a:pt x="1199279" y="193828"/>
                </a:lnTo>
                <a:lnTo>
                  <a:pt x="1149309" y="189259"/>
                </a:lnTo>
                <a:lnTo>
                  <a:pt x="1099339" y="184386"/>
                </a:lnTo>
                <a:lnTo>
                  <a:pt x="1049369" y="179207"/>
                </a:lnTo>
                <a:lnTo>
                  <a:pt x="999399" y="173723"/>
                </a:lnTo>
                <a:lnTo>
                  <a:pt x="949429" y="167934"/>
                </a:lnTo>
                <a:lnTo>
                  <a:pt x="899459" y="161840"/>
                </a:lnTo>
                <a:lnTo>
                  <a:pt x="849489" y="155442"/>
                </a:lnTo>
                <a:lnTo>
                  <a:pt x="799519" y="148738"/>
                </a:lnTo>
                <a:lnTo>
                  <a:pt x="749549" y="141729"/>
                </a:lnTo>
                <a:lnTo>
                  <a:pt x="699579" y="134415"/>
                </a:lnTo>
                <a:lnTo>
                  <a:pt x="649609" y="126797"/>
                </a:lnTo>
                <a:lnTo>
                  <a:pt x="599639" y="118873"/>
                </a:lnTo>
                <a:lnTo>
                  <a:pt x="549669" y="110644"/>
                </a:lnTo>
                <a:lnTo>
                  <a:pt x="499699" y="102111"/>
                </a:lnTo>
                <a:lnTo>
                  <a:pt x="449729" y="93272"/>
                </a:lnTo>
                <a:lnTo>
                  <a:pt x="399759" y="84128"/>
                </a:lnTo>
                <a:lnTo>
                  <a:pt x="349789" y="74680"/>
                </a:lnTo>
                <a:lnTo>
                  <a:pt x="299819" y="64926"/>
                </a:lnTo>
                <a:lnTo>
                  <a:pt x="249849" y="54867"/>
                </a:lnTo>
                <a:lnTo>
                  <a:pt x="199879" y="44504"/>
                </a:lnTo>
                <a:lnTo>
                  <a:pt x="149909" y="33835"/>
                </a:lnTo>
                <a:lnTo>
                  <a:pt x="99939" y="22862"/>
                </a:lnTo>
                <a:lnTo>
                  <a:pt x="49969" y="11583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192508" y="1712764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20" h="98425">
                <a:moveTo>
                  <a:pt x="0" y="0"/>
                </a:moveTo>
                <a:lnTo>
                  <a:pt x="22407" y="97986"/>
                </a:lnTo>
                <a:lnTo>
                  <a:pt x="109211" y="265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153063" y="1030412"/>
            <a:ext cx="6454775" cy="332105"/>
          </a:xfrm>
          <a:custGeom>
            <a:avLst/>
            <a:gdLst/>
            <a:ahLst/>
            <a:cxnLst/>
            <a:rect l="l" t="t" r="r" b="b"/>
            <a:pathLst>
              <a:path w="6454775" h="332105">
                <a:moveTo>
                  <a:pt x="0" y="331672"/>
                </a:moveTo>
                <a:lnTo>
                  <a:pt x="53696" y="321733"/>
                </a:lnTo>
                <a:lnTo>
                  <a:pt x="107339" y="311944"/>
                </a:lnTo>
                <a:lnTo>
                  <a:pt x="160930" y="302307"/>
                </a:lnTo>
                <a:lnTo>
                  <a:pt x="214467" y="292821"/>
                </a:lnTo>
                <a:lnTo>
                  <a:pt x="267953" y="283486"/>
                </a:lnTo>
                <a:lnTo>
                  <a:pt x="321385" y="274302"/>
                </a:lnTo>
                <a:lnTo>
                  <a:pt x="374764" y="265270"/>
                </a:lnTo>
                <a:lnTo>
                  <a:pt x="428091" y="256388"/>
                </a:lnTo>
                <a:lnTo>
                  <a:pt x="481365" y="247658"/>
                </a:lnTo>
                <a:lnTo>
                  <a:pt x="534587" y="239079"/>
                </a:lnTo>
                <a:lnTo>
                  <a:pt x="587755" y="230652"/>
                </a:lnTo>
                <a:lnTo>
                  <a:pt x="640871" y="222375"/>
                </a:lnTo>
                <a:lnTo>
                  <a:pt x="693934" y="214250"/>
                </a:lnTo>
                <a:lnTo>
                  <a:pt x="746944" y="206276"/>
                </a:lnTo>
                <a:lnTo>
                  <a:pt x="799902" y="198454"/>
                </a:lnTo>
                <a:lnTo>
                  <a:pt x="852807" y="190782"/>
                </a:lnTo>
                <a:lnTo>
                  <a:pt x="905659" y="183262"/>
                </a:lnTo>
                <a:lnTo>
                  <a:pt x="958458" y="175892"/>
                </a:lnTo>
                <a:lnTo>
                  <a:pt x="1011204" y="168675"/>
                </a:lnTo>
                <a:lnTo>
                  <a:pt x="1063898" y="161608"/>
                </a:lnTo>
                <a:lnTo>
                  <a:pt x="1116539" y="154692"/>
                </a:lnTo>
                <a:lnTo>
                  <a:pt x="1169127" y="147928"/>
                </a:lnTo>
                <a:lnTo>
                  <a:pt x="1221663" y="141315"/>
                </a:lnTo>
                <a:lnTo>
                  <a:pt x="1274145" y="134853"/>
                </a:lnTo>
                <a:lnTo>
                  <a:pt x="1326575" y="128542"/>
                </a:lnTo>
                <a:lnTo>
                  <a:pt x="1378952" y="122383"/>
                </a:lnTo>
                <a:lnTo>
                  <a:pt x="1431277" y="116375"/>
                </a:lnTo>
                <a:lnTo>
                  <a:pt x="1483548" y="110518"/>
                </a:lnTo>
                <a:lnTo>
                  <a:pt x="1535767" y="104812"/>
                </a:lnTo>
                <a:lnTo>
                  <a:pt x="1587933" y="99257"/>
                </a:lnTo>
                <a:lnTo>
                  <a:pt x="1640047" y="93854"/>
                </a:lnTo>
                <a:lnTo>
                  <a:pt x="1692107" y="88602"/>
                </a:lnTo>
                <a:lnTo>
                  <a:pt x="1744115" y="83501"/>
                </a:lnTo>
                <a:lnTo>
                  <a:pt x="1796070" y="78551"/>
                </a:lnTo>
                <a:lnTo>
                  <a:pt x="1847973" y="73753"/>
                </a:lnTo>
                <a:lnTo>
                  <a:pt x="1899822" y="69105"/>
                </a:lnTo>
                <a:lnTo>
                  <a:pt x="1951619" y="64609"/>
                </a:lnTo>
                <a:lnTo>
                  <a:pt x="2003363" y="60264"/>
                </a:lnTo>
                <a:lnTo>
                  <a:pt x="2055054" y="56071"/>
                </a:lnTo>
                <a:lnTo>
                  <a:pt x="2106693" y="52028"/>
                </a:lnTo>
                <a:lnTo>
                  <a:pt x="2158279" y="48137"/>
                </a:lnTo>
                <a:lnTo>
                  <a:pt x="2209812" y="44397"/>
                </a:lnTo>
                <a:lnTo>
                  <a:pt x="2261292" y="40808"/>
                </a:lnTo>
                <a:lnTo>
                  <a:pt x="2312720" y="37370"/>
                </a:lnTo>
                <a:lnTo>
                  <a:pt x="2364094" y="34084"/>
                </a:lnTo>
                <a:lnTo>
                  <a:pt x="2415416" y="30949"/>
                </a:lnTo>
                <a:lnTo>
                  <a:pt x="2466686" y="27965"/>
                </a:lnTo>
                <a:lnTo>
                  <a:pt x="2517902" y="25132"/>
                </a:lnTo>
                <a:lnTo>
                  <a:pt x="2569066" y="22451"/>
                </a:lnTo>
                <a:lnTo>
                  <a:pt x="2620177" y="19920"/>
                </a:lnTo>
                <a:lnTo>
                  <a:pt x="2671235" y="17541"/>
                </a:lnTo>
                <a:lnTo>
                  <a:pt x="2722241" y="15313"/>
                </a:lnTo>
                <a:lnTo>
                  <a:pt x="2773193" y="13236"/>
                </a:lnTo>
                <a:lnTo>
                  <a:pt x="2824093" y="11311"/>
                </a:lnTo>
                <a:lnTo>
                  <a:pt x="2874940" y="9537"/>
                </a:lnTo>
                <a:lnTo>
                  <a:pt x="2925735" y="7914"/>
                </a:lnTo>
                <a:lnTo>
                  <a:pt x="2976477" y="6442"/>
                </a:lnTo>
                <a:lnTo>
                  <a:pt x="3027166" y="5121"/>
                </a:lnTo>
                <a:lnTo>
                  <a:pt x="3077802" y="3952"/>
                </a:lnTo>
                <a:lnTo>
                  <a:pt x="3128385" y="2933"/>
                </a:lnTo>
                <a:lnTo>
                  <a:pt x="3178916" y="2066"/>
                </a:lnTo>
                <a:lnTo>
                  <a:pt x="3229394" y="1351"/>
                </a:lnTo>
                <a:lnTo>
                  <a:pt x="3279819" y="786"/>
                </a:lnTo>
                <a:lnTo>
                  <a:pt x="3330191" y="373"/>
                </a:lnTo>
                <a:lnTo>
                  <a:pt x="3380511" y="110"/>
                </a:lnTo>
                <a:lnTo>
                  <a:pt x="3430778" y="0"/>
                </a:lnTo>
                <a:lnTo>
                  <a:pt x="3480992" y="40"/>
                </a:lnTo>
                <a:lnTo>
                  <a:pt x="3531153" y="231"/>
                </a:lnTo>
                <a:lnTo>
                  <a:pt x="3581262" y="574"/>
                </a:lnTo>
                <a:lnTo>
                  <a:pt x="3631318" y="1068"/>
                </a:lnTo>
                <a:lnTo>
                  <a:pt x="3681321" y="1713"/>
                </a:lnTo>
                <a:lnTo>
                  <a:pt x="3731271" y="2509"/>
                </a:lnTo>
                <a:lnTo>
                  <a:pt x="3781169" y="3457"/>
                </a:lnTo>
                <a:lnTo>
                  <a:pt x="3831014" y="4556"/>
                </a:lnTo>
                <a:lnTo>
                  <a:pt x="3880806" y="5805"/>
                </a:lnTo>
                <a:lnTo>
                  <a:pt x="3930545" y="7207"/>
                </a:lnTo>
                <a:lnTo>
                  <a:pt x="3980232" y="8759"/>
                </a:lnTo>
                <a:lnTo>
                  <a:pt x="4029866" y="10463"/>
                </a:lnTo>
                <a:lnTo>
                  <a:pt x="4079447" y="12317"/>
                </a:lnTo>
                <a:lnTo>
                  <a:pt x="4128975" y="14323"/>
                </a:lnTo>
                <a:lnTo>
                  <a:pt x="4178450" y="16481"/>
                </a:lnTo>
                <a:lnTo>
                  <a:pt x="4227873" y="18789"/>
                </a:lnTo>
                <a:lnTo>
                  <a:pt x="4277243" y="21249"/>
                </a:lnTo>
                <a:lnTo>
                  <a:pt x="4326561" y="23860"/>
                </a:lnTo>
                <a:lnTo>
                  <a:pt x="4375825" y="26622"/>
                </a:lnTo>
                <a:lnTo>
                  <a:pt x="4425037" y="29535"/>
                </a:lnTo>
                <a:lnTo>
                  <a:pt x="4474196" y="32600"/>
                </a:lnTo>
                <a:lnTo>
                  <a:pt x="4523302" y="35815"/>
                </a:lnTo>
                <a:lnTo>
                  <a:pt x="4572356" y="39182"/>
                </a:lnTo>
                <a:lnTo>
                  <a:pt x="4621357" y="42700"/>
                </a:lnTo>
                <a:lnTo>
                  <a:pt x="4670305" y="46370"/>
                </a:lnTo>
                <a:lnTo>
                  <a:pt x="4719200" y="50190"/>
                </a:lnTo>
                <a:lnTo>
                  <a:pt x="4768042" y="54162"/>
                </a:lnTo>
                <a:lnTo>
                  <a:pt x="4816832" y="58285"/>
                </a:lnTo>
                <a:lnTo>
                  <a:pt x="4865569" y="62559"/>
                </a:lnTo>
                <a:lnTo>
                  <a:pt x="4914253" y="66985"/>
                </a:lnTo>
                <a:lnTo>
                  <a:pt x="4962885" y="71561"/>
                </a:lnTo>
                <a:lnTo>
                  <a:pt x="5011464" y="76289"/>
                </a:lnTo>
                <a:lnTo>
                  <a:pt x="5059990" y="81168"/>
                </a:lnTo>
                <a:lnTo>
                  <a:pt x="5108463" y="86198"/>
                </a:lnTo>
                <a:lnTo>
                  <a:pt x="5156883" y="91380"/>
                </a:lnTo>
                <a:lnTo>
                  <a:pt x="5205251" y="96713"/>
                </a:lnTo>
                <a:lnTo>
                  <a:pt x="5253566" y="102196"/>
                </a:lnTo>
                <a:lnTo>
                  <a:pt x="5301828" y="107832"/>
                </a:lnTo>
                <a:lnTo>
                  <a:pt x="5350038" y="113618"/>
                </a:lnTo>
                <a:lnTo>
                  <a:pt x="5398194" y="119555"/>
                </a:lnTo>
                <a:lnTo>
                  <a:pt x="5446298" y="125644"/>
                </a:lnTo>
                <a:lnTo>
                  <a:pt x="5494349" y="131884"/>
                </a:lnTo>
                <a:lnTo>
                  <a:pt x="5542348" y="138275"/>
                </a:lnTo>
                <a:lnTo>
                  <a:pt x="5590294" y="144818"/>
                </a:lnTo>
                <a:lnTo>
                  <a:pt x="5638187" y="151511"/>
                </a:lnTo>
                <a:lnTo>
                  <a:pt x="5686027" y="158356"/>
                </a:lnTo>
                <a:lnTo>
                  <a:pt x="5733814" y="165352"/>
                </a:lnTo>
                <a:lnTo>
                  <a:pt x="5781549" y="172499"/>
                </a:lnTo>
                <a:lnTo>
                  <a:pt x="5829231" y="179798"/>
                </a:lnTo>
                <a:lnTo>
                  <a:pt x="5876860" y="187247"/>
                </a:lnTo>
                <a:lnTo>
                  <a:pt x="5924436" y="194848"/>
                </a:lnTo>
                <a:lnTo>
                  <a:pt x="5971960" y="202600"/>
                </a:lnTo>
                <a:lnTo>
                  <a:pt x="6019431" y="210504"/>
                </a:lnTo>
                <a:lnTo>
                  <a:pt x="6066849" y="218558"/>
                </a:lnTo>
                <a:lnTo>
                  <a:pt x="6114215" y="226764"/>
                </a:lnTo>
                <a:lnTo>
                  <a:pt x="6161527" y="235121"/>
                </a:lnTo>
                <a:lnTo>
                  <a:pt x="6208787" y="243629"/>
                </a:lnTo>
                <a:lnTo>
                  <a:pt x="6255994" y="252288"/>
                </a:lnTo>
                <a:lnTo>
                  <a:pt x="6303149" y="261099"/>
                </a:lnTo>
                <a:lnTo>
                  <a:pt x="6350250" y="270061"/>
                </a:lnTo>
                <a:lnTo>
                  <a:pt x="6397299" y="279174"/>
                </a:lnTo>
                <a:lnTo>
                  <a:pt x="6444295" y="288438"/>
                </a:lnTo>
                <a:lnTo>
                  <a:pt x="6454536" y="29051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587317" y="1269584"/>
            <a:ext cx="108585" cy="99060"/>
          </a:xfrm>
          <a:custGeom>
            <a:avLst/>
            <a:gdLst/>
            <a:ahLst/>
            <a:cxnLst/>
            <a:rect l="l" t="t" r="r" b="b"/>
            <a:pathLst>
              <a:path w="108584" h="99059">
                <a:moveTo>
                  <a:pt x="19999" y="0"/>
                </a:moveTo>
                <a:lnTo>
                  <a:pt x="0" y="98520"/>
                </a:lnTo>
                <a:lnTo>
                  <a:pt x="108583" y="69212"/>
                </a:lnTo>
                <a:lnTo>
                  <a:pt x="19999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55983" y="1750289"/>
            <a:ext cx="6410960" cy="432434"/>
          </a:xfrm>
          <a:custGeom>
            <a:avLst/>
            <a:gdLst/>
            <a:ahLst/>
            <a:cxnLst/>
            <a:rect l="l" t="t" r="r" b="b"/>
            <a:pathLst>
              <a:path w="6410959" h="432435">
                <a:moveTo>
                  <a:pt x="0" y="26953"/>
                </a:moveTo>
                <a:lnTo>
                  <a:pt x="44583" y="39601"/>
                </a:lnTo>
                <a:lnTo>
                  <a:pt x="89245" y="52048"/>
                </a:lnTo>
                <a:lnTo>
                  <a:pt x="133985" y="64295"/>
                </a:lnTo>
                <a:lnTo>
                  <a:pt x="178804" y="76341"/>
                </a:lnTo>
                <a:lnTo>
                  <a:pt x="223702" y="88187"/>
                </a:lnTo>
                <a:lnTo>
                  <a:pt x="268679" y="99832"/>
                </a:lnTo>
                <a:lnTo>
                  <a:pt x="313734" y="111276"/>
                </a:lnTo>
                <a:lnTo>
                  <a:pt x="358867" y="122520"/>
                </a:lnTo>
                <a:lnTo>
                  <a:pt x="404080" y="133563"/>
                </a:lnTo>
                <a:lnTo>
                  <a:pt x="449371" y="144406"/>
                </a:lnTo>
                <a:lnTo>
                  <a:pt x="494741" y="155048"/>
                </a:lnTo>
                <a:lnTo>
                  <a:pt x="540189" y="165489"/>
                </a:lnTo>
                <a:lnTo>
                  <a:pt x="585716" y="175730"/>
                </a:lnTo>
                <a:lnTo>
                  <a:pt x="631322" y="185770"/>
                </a:lnTo>
                <a:lnTo>
                  <a:pt x="677006" y="195610"/>
                </a:lnTo>
                <a:lnTo>
                  <a:pt x="722769" y="205249"/>
                </a:lnTo>
                <a:lnTo>
                  <a:pt x="768611" y="214688"/>
                </a:lnTo>
                <a:lnTo>
                  <a:pt x="814531" y="223926"/>
                </a:lnTo>
                <a:lnTo>
                  <a:pt x="860530" y="232963"/>
                </a:lnTo>
                <a:lnTo>
                  <a:pt x="906608" y="241800"/>
                </a:lnTo>
                <a:lnTo>
                  <a:pt x="952764" y="250436"/>
                </a:lnTo>
                <a:lnTo>
                  <a:pt x="998999" y="258871"/>
                </a:lnTo>
                <a:lnTo>
                  <a:pt x="1045313" y="267106"/>
                </a:lnTo>
                <a:lnTo>
                  <a:pt x="1091705" y="275141"/>
                </a:lnTo>
                <a:lnTo>
                  <a:pt x="1138176" y="282974"/>
                </a:lnTo>
                <a:lnTo>
                  <a:pt x="1184726" y="290608"/>
                </a:lnTo>
                <a:lnTo>
                  <a:pt x="1231354" y="298040"/>
                </a:lnTo>
                <a:lnTo>
                  <a:pt x="1278061" y="305272"/>
                </a:lnTo>
                <a:lnTo>
                  <a:pt x="1324846" y="312304"/>
                </a:lnTo>
                <a:lnTo>
                  <a:pt x="1371711" y="319135"/>
                </a:lnTo>
                <a:lnTo>
                  <a:pt x="1418654" y="325765"/>
                </a:lnTo>
                <a:lnTo>
                  <a:pt x="1465675" y="332194"/>
                </a:lnTo>
                <a:lnTo>
                  <a:pt x="1512775" y="338423"/>
                </a:lnTo>
                <a:lnTo>
                  <a:pt x="1559954" y="344452"/>
                </a:lnTo>
                <a:lnTo>
                  <a:pt x="1607212" y="350280"/>
                </a:lnTo>
                <a:lnTo>
                  <a:pt x="1654548" y="355907"/>
                </a:lnTo>
                <a:lnTo>
                  <a:pt x="1701962" y="361334"/>
                </a:lnTo>
                <a:lnTo>
                  <a:pt x="1749456" y="366560"/>
                </a:lnTo>
                <a:lnTo>
                  <a:pt x="1797028" y="371585"/>
                </a:lnTo>
                <a:lnTo>
                  <a:pt x="1844679" y="376410"/>
                </a:lnTo>
                <a:lnTo>
                  <a:pt x="1892408" y="381035"/>
                </a:lnTo>
                <a:lnTo>
                  <a:pt x="1940216" y="385459"/>
                </a:lnTo>
                <a:lnTo>
                  <a:pt x="1988103" y="389682"/>
                </a:lnTo>
                <a:lnTo>
                  <a:pt x="2036068" y="393704"/>
                </a:lnTo>
                <a:lnTo>
                  <a:pt x="2084112" y="397526"/>
                </a:lnTo>
                <a:lnTo>
                  <a:pt x="2132235" y="401148"/>
                </a:lnTo>
                <a:lnTo>
                  <a:pt x="2180436" y="404568"/>
                </a:lnTo>
                <a:lnTo>
                  <a:pt x="2228716" y="407789"/>
                </a:lnTo>
                <a:lnTo>
                  <a:pt x="2277075" y="410808"/>
                </a:lnTo>
                <a:lnTo>
                  <a:pt x="2325512" y="413627"/>
                </a:lnTo>
                <a:lnTo>
                  <a:pt x="2374028" y="416246"/>
                </a:lnTo>
                <a:lnTo>
                  <a:pt x="2422623" y="418664"/>
                </a:lnTo>
                <a:lnTo>
                  <a:pt x="2471296" y="420881"/>
                </a:lnTo>
                <a:lnTo>
                  <a:pt x="2520048" y="422898"/>
                </a:lnTo>
                <a:lnTo>
                  <a:pt x="2568879" y="424714"/>
                </a:lnTo>
                <a:lnTo>
                  <a:pt x="2617788" y="426329"/>
                </a:lnTo>
                <a:lnTo>
                  <a:pt x="2666776" y="427744"/>
                </a:lnTo>
                <a:lnTo>
                  <a:pt x="2715843" y="428959"/>
                </a:lnTo>
                <a:lnTo>
                  <a:pt x="2764988" y="429972"/>
                </a:lnTo>
                <a:lnTo>
                  <a:pt x="2814212" y="430785"/>
                </a:lnTo>
                <a:lnTo>
                  <a:pt x="2863514" y="431398"/>
                </a:lnTo>
                <a:lnTo>
                  <a:pt x="2912895" y="431810"/>
                </a:lnTo>
                <a:lnTo>
                  <a:pt x="2962355" y="432021"/>
                </a:lnTo>
                <a:lnTo>
                  <a:pt x="3011894" y="432032"/>
                </a:lnTo>
                <a:lnTo>
                  <a:pt x="3061511" y="431842"/>
                </a:lnTo>
                <a:lnTo>
                  <a:pt x="3111207" y="431452"/>
                </a:lnTo>
                <a:lnTo>
                  <a:pt x="3160981" y="430861"/>
                </a:lnTo>
                <a:lnTo>
                  <a:pt x="3210834" y="430069"/>
                </a:lnTo>
                <a:lnTo>
                  <a:pt x="3260766" y="429077"/>
                </a:lnTo>
                <a:lnTo>
                  <a:pt x="3310776" y="427884"/>
                </a:lnTo>
                <a:lnTo>
                  <a:pt x="3360865" y="426491"/>
                </a:lnTo>
                <a:lnTo>
                  <a:pt x="3411033" y="424897"/>
                </a:lnTo>
                <a:lnTo>
                  <a:pt x="3461280" y="423103"/>
                </a:lnTo>
                <a:lnTo>
                  <a:pt x="3511605" y="421108"/>
                </a:lnTo>
                <a:lnTo>
                  <a:pt x="3562008" y="418912"/>
                </a:lnTo>
                <a:lnTo>
                  <a:pt x="3612491" y="416516"/>
                </a:lnTo>
                <a:lnTo>
                  <a:pt x="3663052" y="413919"/>
                </a:lnTo>
                <a:lnTo>
                  <a:pt x="3713691" y="411121"/>
                </a:lnTo>
                <a:lnTo>
                  <a:pt x="3764410" y="408123"/>
                </a:lnTo>
                <a:lnTo>
                  <a:pt x="3815207" y="404925"/>
                </a:lnTo>
                <a:lnTo>
                  <a:pt x="3866082" y="401525"/>
                </a:lnTo>
                <a:lnTo>
                  <a:pt x="3917036" y="397925"/>
                </a:lnTo>
                <a:lnTo>
                  <a:pt x="3968069" y="394125"/>
                </a:lnTo>
                <a:lnTo>
                  <a:pt x="4019181" y="390124"/>
                </a:lnTo>
                <a:lnTo>
                  <a:pt x="4070371" y="385922"/>
                </a:lnTo>
                <a:lnTo>
                  <a:pt x="4121640" y="381520"/>
                </a:lnTo>
                <a:lnTo>
                  <a:pt x="4172988" y="376918"/>
                </a:lnTo>
                <a:lnTo>
                  <a:pt x="4224414" y="372114"/>
                </a:lnTo>
                <a:lnTo>
                  <a:pt x="4275919" y="367110"/>
                </a:lnTo>
                <a:lnTo>
                  <a:pt x="4327502" y="361906"/>
                </a:lnTo>
                <a:lnTo>
                  <a:pt x="4379164" y="356501"/>
                </a:lnTo>
                <a:lnTo>
                  <a:pt x="4430905" y="350895"/>
                </a:lnTo>
                <a:lnTo>
                  <a:pt x="4482725" y="345089"/>
                </a:lnTo>
                <a:lnTo>
                  <a:pt x="4534623" y="339082"/>
                </a:lnTo>
                <a:lnTo>
                  <a:pt x="4586600" y="332874"/>
                </a:lnTo>
                <a:lnTo>
                  <a:pt x="4638655" y="326466"/>
                </a:lnTo>
                <a:lnTo>
                  <a:pt x="4690789" y="319857"/>
                </a:lnTo>
                <a:lnTo>
                  <a:pt x="4743002" y="313048"/>
                </a:lnTo>
                <a:lnTo>
                  <a:pt x="4795294" y="306038"/>
                </a:lnTo>
                <a:lnTo>
                  <a:pt x="4847664" y="298828"/>
                </a:lnTo>
                <a:lnTo>
                  <a:pt x="4900112" y="291417"/>
                </a:lnTo>
                <a:lnTo>
                  <a:pt x="4952640" y="283805"/>
                </a:lnTo>
                <a:lnTo>
                  <a:pt x="5005246" y="275993"/>
                </a:lnTo>
                <a:lnTo>
                  <a:pt x="5057930" y="267980"/>
                </a:lnTo>
                <a:lnTo>
                  <a:pt x="5110694" y="259767"/>
                </a:lnTo>
                <a:lnTo>
                  <a:pt x="5163536" y="251353"/>
                </a:lnTo>
                <a:lnTo>
                  <a:pt x="5216456" y="242738"/>
                </a:lnTo>
                <a:lnTo>
                  <a:pt x="5269456" y="233923"/>
                </a:lnTo>
                <a:lnTo>
                  <a:pt x="5322534" y="224907"/>
                </a:lnTo>
                <a:lnTo>
                  <a:pt x="5375690" y="215691"/>
                </a:lnTo>
                <a:lnTo>
                  <a:pt x="5428926" y="206274"/>
                </a:lnTo>
                <a:lnTo>
                  <a:pt x="5482240" y="196657"/>
                </a:lnTo>
                <a:lnTo>
                  <a:pt x="5535632" y="186838"/>
                </a:lnTo>
                <a:lnTo>
                  <a:pt x="5589103" y="176820"/>
                </a:lnTo>
                <a:lnTo>
                  <a:pt x="5642653" y="166600"/>
                </a:lnTo>
                <a:lnTo>
                  <a:pt x="5696282" y="156181"/>
                </a:lnTo>
                <a:lnTo>
                  <a:pt x="5749989" y="145560"/>
                </a:lnTo>
                <a:lnTo>
                  <a:pt x="5803775" y="134739"/>
                </a:lnTo>
                <a:lnTo>
                  <a:pt x="5857640" y="123717"/>
                </a:lnTo>
                <a:lnTo>
                  <a:pt x="5911583" y="112495"/>
                </a:lnTo>
                <a:lnTo>
                  <a:pt x="5965605" y="101072"/>
                </a:lnTo>
                <a:lnTo>
                  <a:pt x="6019705" y="89449"/>
                </a:lnTo>
                <a:lnTo>
                  <a:pt x="6073884" y="77625"/>
                </a:lnTo>
                <a:lnTo>
                  <a:pt x="6128142" y="65600"/>
                </a:lnTo>
                <a:lnTo>
                  <a:pt x="6182479" y="53375"/>
                </a:lnTo>
                <a:lnTo>
                  <a:pt x="6236894" y="40949"/>
                </a:lnTo>
                <a:lnTo>
                  <a:pt x="6291387" y="28323"/>
                </a:lnTo>
                <a:lnTo>
                  <a:pt x="6345960" y="15496"/>
                </a:lnTo>
                <a:lnTo>
                  <a:pt x="6400611" y="2469"/>
                </a:lnTo>
                <a:lnTo>
                  <a:pt x="6410768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844678" y="1703916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5" h="97789">
                <a:moveTo>
                  <a:pt x="0" y="0"/>
                </a:moveTo>
                <a:lnTo>
                  <a:pt x="23768" y="97682"/>
                </a:lnTo>
                <a:lnTo>
                  <a:pt x="109630" y="251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61854" y="1076679"/>
            <a:ext cx="1061720" cy="82550"/>
          </a:xfrm>
          <a:custGeom>
            <a:avLst/>
            <a:gdLst/>
            <a:ahLst/>
            <a:cxnLst/>
            <a:rect l="l" t="t" r="r" b="b"/>
            <a:pathLst>
              <a:path w="1061720" h="82550">
                <a:moveTo>
                  <a:pt x="0" y="32793"/>
                </a:moveTo>
                <a:lnTo>
                  <a:pt x="50073" y="25283"/>
                </a:lnTo>
                <a:lnTo>
                  <a:pt x="100146" y="18748"/>
                </a:lnTo>
                <a:lnTo>
                  <a:pt x="150219" y="13187"/>
                </a:lnTo>
                <a:lnTo>
                  <a:pt x="200292" y="8600"/>
                </a:lnTo>
                <a:lnTo>
                  <a:pt x="250365" y="4988"/>
                </a:lnTo>
                <a:lnTo>
                  <a:pt x="300438" y="2351"/>
                </a:lnTo>
                <a:lnTo>
                  <a:pt x="350511" y="688"/>
                </a:lnTo>
                <a:lnTo>
                  <a:pt x="400584" y="0"/>
                </a:lnTo>
                <a:lnTo>
                  <a:pt x="450657" y="286"/>
                </a:lnTo>
                <a:lnTo>
                  <a:pt x="500731" y="1546"/>
                </a:lnTo>
                <a:lnTo>
                  <a:pt x="550804" y="3781"/>
                </a:lnTo>
                <a:lnTo>
                  <a:pt x="600877" y="6991"/>
                </a:lnTo>
                <a:lnTo>
                  <a:pt x="650950" y="11175"/>
                </a:lnTo>
                <a:lnTo>
                  <a:pt x="701024" y="16334"/>
                </a:lnTo>
                <a:lnTo>
                  <a:pt x="751097" y="22467"/>
                </a:lnTo>
                <a:lnTo>
                  <a:pt x="801170" y="29575"/>
                </a:lnTo>
                <a:lnTo>
                  <a:pt x="851244" y="37657"/>
                </a:lnTo>
                <a:lnTo>
                  <a:pt x="901317" y="46714"/>
                </a:lnTo>
                <a:lnTo>
                  <a:pt x="951391" y="56745"/>
                </a:lnTo>
                <a:lnTo>
                  <a:pt x="1001464" y="67751"/>
                </a:lnTo>
                <a:lnTo>
                  <a:pt x="1051538" y="79731"/>
                </a:lnTo>
                <a:lnTo>
                  <a:pt x="1061664" y="8244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00398" y="1107861"/>
            <a:ext cx="110489" cy="97155"/>
          </a:xfrm>
          <a:custGeom>
            <a:avLst/>
            <a:gdLst/>
            <a:ahLst/>
            <a:cxnLst/>
            <a:rect l="l" t="t" r="r" b="b"/>
            <a:pathLst>
              <a:path w="110489" h="97155">
                <a:moveTo>
                  <a:pt x="26009" y="0"/>
                </a:moveTo>
                <a:lnTo>
                  <a:pt x="0" y="97096"/>
                </a:lnTo>
                <a:lnTo>
                  <a:pt x="110101" y="74563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65835" y="2076562"/>
            <a:ext cx="0" cy="734695"/>
          </a:xfrm>
          <a:custGeom>
            <a:avLst/>
            <a:gdLst/>
            <a:ahLst/>
            <a:cxnLst/>
            <a:rect l="l" t="t" r="r" b="b"/>
            <a:pathLst>
              <a:path h="734694">
                <a:moveTo>
                  <a:pt x="0" y="0"/>
                </a:moveTo>
                <a:lnTo>
                  <a:pt x="0" y="73469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65835" y="10086582"/>
            <a:ext cx="0" cy="332740"/>
          </a:xfrm>
          <a:custGeom>
            <a:avLst/>
            <a:gdLst/>
            <a:ahLst/>
            <a:cxnLst/>
            <a:rect l="l" t="t" r="r" b="b"/>
            <a:pathLst>
              <a:path h="332740">
                <a:moveTo>
                  <a:pt x="0" y="0"/>
                </a:moveTo>
                <a:lnTo>
                  <a:pt x="0" y="33273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74246" y="2295110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0"/>
                </a:moveTo>
                <a:lnTo>
                  <a:pt x="0" y="78045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74246" y="9719746"/>
            <a:ext cx="0" cy="699770"/>
          </a:xfrm>
          <a:custGeom>
            <a:avLst/>
            <a:gdLst/>
            <a:ahLst/>
            <a:cxnLst/>
            <a:rect l="l" t="t" r="r" b="b"/>
            <a:pathLst>
              <a:path h="699770">
                <a:moveTo>
                  <a:pt x="0" y="0"/>
                </a:moveTo>
                <a:lnTo>
                  <a:pt x="0" y="69956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92257" y="2295110"/>
            <a:ext cx="0" cy="1245235"/>
          </a:xfrm>
          <a:custGeom>
            <a:avLst/>
            <a:gdLst/>
            <a:ahLst/>
            <a:cxnLst/>
            <a:rect l="l" t="t" r="r" b="b"/>
            <a:pathLst>
              <a:path h="1245235">
                <a:moveTo>
                  <a:pt x="0" y="0"/>
                </a:moveTo>
                <a:lnTo>
                  <a:pt x="0" y="1245158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92257" y="8859394"/>
            <a:ext cx="0" cy="1560195"/>
          </a:xfrm>
          <a:custGeom>
            <a:avLst/>
            <a:gdLst/>
            <a:ahLst/>
            <a:cxnLst/>
            <a:rect l="l" t="t" r="r" b="b"/>
            <a:pathLst>
              <a:path h="1560195">
                <a:moveTo>
                  <a:pt x="0" y="0"/>
                </a:moveTo>
                <a:lnTo>
                  <a:pt x="0" y="155991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410269" y="2295110"/>
            <a:ext cx="0" cy="1517650"/>
          </a:xfrm>
          <a:custGeom>
            <a:avLst/>
            <a:gdLst/>
            <a:ahLst/>
            <a:cxnLst/>
            <a:rect l="l" t="t" r="r" b="b"/>
            <a:pathLst>
              <a:path h="1517650">
                <a:moveTo>
                  <a:pt x="0" y="0"/>
                </a:moveTo>
                <a:lnTo>
                  <a:pt x="0" y="151740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410269" y="7090548"/>
            <a:ext cx="0" cy="3329304"/>
          </a:xfrm>
          <a:custGeom>
            <a:avLst/>
            <a:gdLst/>
            <a:ahLst/>
            <a:cxnLst/>
            <a:rect l="l" t="t" r="r" b="b"/>
            <a:pathLst>
              <a:path h="3329304">
                <a:moveTo>
                  <a:pt x="0" y="0"/>
                </a:moveTo>
                <a:lnTo>
                  <a:pt x="0" y="33287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065466" y="2295110"/>
            <a:ext cx="0" cy="2418080"/>
          </a:xfrm>
          <a:custGeom>
            <a:avLst/>
            <a:gdLst/>
            <a:ahLst/>
            <a:cxnLst/>
            <a:rect l="l" t="t" r="r" b="b"/>
            <a:pathLst>
              <a:path h="2418079">
                <a:moveTo>
                  <a:pt x="0" y="0"/>
                </a:moveTo>
                <a:lnTo>
                  <a:pt x="0" y="241765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065466" y="5201653"/>
            <a:ext cx="0" cy="5217795"/>
          </a:xfrm>
          <a:custGeom>
            <a:avLst/>
            <a:gdLst/>
            <a:ahLst/>
            <a:cxnLst/>
            <a:rect l="l" t="t" r="r" b="b"/>
            <a:pathLst>
              <a:path h="5217795">
                <a:moveTo>
                  <a:pt x="0" y="0"/>
                </a:moveTo>
                <a:lnTo>
                  <a:pt x="0" y="521765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718056" y="2295110"/>
            <a:ext cx="0" cy="3708400"/>
          </a:xfrm>
          <a:custGeom>
            <a:avLst/>
            <a:gdLst/>
            <a:ahLst/>
            <a:cxnLst/>
            <a:rect l="l" t="t" r="r" b="b"/>
            <a:pathLst>
              <a:path h="3708400">
                <a:moveTo>
                  <a:pt x="0" y="0"/>
                </a:moveTo>
                <a:lnTo>
                  <a:pt x="0" y="370809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718056" y="7958354"/>
            <a:ext cx="0" cy="2461260"/>
          </a:xfrm>
          <a:custGeom>
            <a:avLst/>
            <a:gdLst/>
            <a:ahLst/>
            <a:cxnLst/>
            <a:rect l="l" t="t" r="r" b="b"/>
            <a:pathLst>
              <a:path h="2461259">
                <a:moveTo>
                  <a:pt x="0" y="0"/>
                </a:moveTo>
                <a:lnTo>
                  <a:pt x="0" y="2460958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480589" y="2295110"/>
            <a:ext cx="0" cy="2043430"/>
          </a:xfrm>
          <a:custGeom>
            <a:avLst/>
            <a:gdLst/>
            <a:ahLst/>
            <a:cxnLst/>
            <a:rect l="l" t="t" r="r" b="b"/>
            <a:pathLst>
              <a:path h="2043429">
                <a:moveTo>
                  <a:pt x="0" y="0"/>
                </a:moveTo>
                <a:lnTo>
                  <a:pt x="0" y="204282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480589" y="6565119"/>
            <a:ext cx="0" cy="3854450"/>
          </a:xfrm>
          <a:custGeom>
            <a:avLst/>
            <a:gdLst/>
            <a:ahLst/>
            <a:cxnLst/>
            <a:rect l="l" t="t" r="r" b="b"/>
            <a:pathLst>
              <a:path h="3854450">
                <a:moveTo>
                  <a:pt x="0" y="0"/>
                </a:moveTo>
                <a:lnTo>
                  <a:pt x="0" y="3854193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47988" y="2800783"/>
            <a:ext cx="425706" cy="733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79401" y="2811254"/>
            <a:ext cx="363220" cy="7275830"/>
          </a:xfrm>
          <a:custGeom>
            <a:avLst/>
            <a:gdLst/>
            <a:ahLst/>
            <a:cxnLst/>
            <a:rect l="l" t="t" r="r" b="b"/>
            <a:pathLst>
              <a:path w="363219" h="7275830">
                <a:moveTo>
                  <a:pt x="0" y="0"/>
                </a:moveTo>
                <a:lnTo>
                  <a:pt x="362879" y="0"/>
                </a:lnTo>
                <a:lnTo>
                  <a:pt x="362879" y="7275328"/>
                </a:lnTo>
                <a:lnTo>
                  <a:pt x="0" y="7275328"/>
                </a:lnTo>
                <a:lnTo>
                  <a:pt x="0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50923" y="3065089"/>
            <a:ext cx="425706" cy="6707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82335" y="3075560"/>
            <a:ext cx="363220" cy="6644640"/>
          </a:xfrm>
          <a:custGeom>
            <a:avLst/>
            <a:gdLst/>
            <a:ahLst/>
            <a:cxnLst/>
            <a:rect l="l" t="t" r="r" b="b"/>
            <a:pathLst>
              <a:path w="363220" h="6644640">
                <a:moveTo>
                  <a:pt x="0" y="0"/>
                </a:moveTo>
                <a:lnTo>
                  <a:pt x="362879" y="0"/>
                </a:lnTo>
                <a:lnTo>
                  <a:pt x="362879" y="6644185"/>
                </a:lnTo>
                <a:lnTo>
                  <a:pt x="0" y="6644185"/>
                </a:lnTo>
                <a:lnTo>
                  <a:pt x="0" y="0"/>
                </a:lnTo>
                <a:close/>
              </a:path>
            </a:pathLst>
          </a:custGeom>
          <a:solidFill>
            <a:srgbClr val="F3901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68934" y="3529798"/>
            <a:ext cx="425706" cy="5381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00347" y="3540269"/>
            <a:ext cx="363220" cy="5319395"/>
          </a:xfrm>
          <a:custGeom>
            <a:avLst/>
            <a:gdLst/>
            <a:ahLst/>
            <a:cxnLst/>
            <a:rect l="l" t="t" r="r" b="b"/>
            <a:pathLst>
              <a:path w="363220" h="5319395">
                <a:moveTo>
                  <a:pt x="0" y="0"/>
                </a:moveTo>
                <a:lnTo>
                  <a:pt x="362879" y="0"/>
                </a:lnTo>
                <a:lnTo>
                  <a:pt x="362879" y="5319125"/>
                </a:lnTo>
                <a:lnTo>
                  <a:pt x="0" y="5319125"/>
                </a:lnTo>
                <a:lnTo>
                  <a:pt x="0" y="0"/>
                </a:lnTo>
                <a:close/>
              </a:path>
            </a:pathLst>
          </a:custGeom>
          <a:solidFill>
            <a:srgbClr val="F5D328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13521" y="3802041"/>
            <a:ext cx="425706" cy="33408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244934" y="3812512"/>
            <a:ext cx="363220" cy="3278504"/>
          </a:xfrm>
          <a:custGeom>
            <a:avLst/>
            <a:gdLst/>
            <a:ahLst/>
            <a:cxnLst/>
            <a:rect l="l" t="t" r="r" b="b"/>
            <a:pathLst>
              <a:path w="363220" h="3278504">
                <a:moveTo>
                  <a:pt x="0" y="0"/>
                </a:moveTo>
                <a:lnTo>
                  <a:pt x="362910" y="0"/>
                </a:lnTo>
                <a:lnTo>
                  <a:pt x="362910" y="3278036"/>
                </a:lnTo>
                <a:lnTo>
                  <a:pt x="0" y="3278036"/>
                </a:lnTo>
                <a:lnTo>
                  <a:pt x="0" y="0"/>
                </a:lnTo>
                <a:close/>
              </a:path>
            </a:pathLst>
          </a:custGeom>
          <a:solidFill>
            <a:srgbClr val="70BF41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842122" y="4702292"/>
            <a:ext cx="425706" cy="5517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873534" y="4712767"/>
            <a:ext cx="363220" cy="488950"/>
          </a:xfrm>
          <a:custGeom>
            <a:avLst/>
            <a:gdLst/>
            <a:ahLst/>
            <a:cxnLst/>
            <a:rect l="l" t="t" r="r" b="b"/>
            <a:pathLst>
              <a:path w="363219" h="488950">
                <a:moveTo>
                  <a:pt x="0" y="0"/>
                </a:moveTo>
                <a:lnTo>
                  <a:pt x="362920" y="0"/>
                </a:lnTo>
                <a:lnTo>
                  <a:pt x="362920" y="488885"/>
                </a:lnTo>
                <a:lnTo>
                  <a:pt x="0" y="488885"/>
                </a:lnTo>
                <a:lnTo>
                  <a:pt x="0" y="0"/>
                </a:lnTo>
                <a:close/>
              </a:path>
            </a:pathLst>
          </a:custGeom>
          <a:solidFill>
            <a:srgbClr val="51A7F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494711" y="5992738"/>
            <a:ext cx="425706" cy="20179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526123" y="6003209"/>
            <a:ext cx="363220" cy="1955164"/>
          </a:xfrm>
          <a:custGeom>
            <a:avLst/>
            <a:gdLst/>
            <a:ahLst/>
            <a:cxnLst/>
            <a:rect l="l" t="t" r="r" b="b"/>
            <a:pathLst>
              <a:path w="363219" h="1955165">
                <a:moveTo>
                  <a:pt x="0" y="0"/>
                </a:moveTo>
                <a:lnTo>
                  <a:pt x="362816" y="0"/>
                </a:lnTo>
                <a:lnTo>
                  <a:pt x="362816" y="1955144"/>
                </a:lnTo>
                <a:lnTo>
                  <a:pt x="0" y="1955144"/>
                </a:lnTo>
                <a:lnTo>
                  <a:pt x="0" y="0"/>
                </a:lnTo>
                <a:close/>
              </a:path>
            </a:pathLst>
          </a:custGeom>
          <a:solidFill>
            <a:srgbClr val="B36AE2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236303" y="4327459"/>
            <a:ext cx="425706" cy="22900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267715" y="4337930"/>
            <a:ext cx="363220" cy="2227580"/>
          </a:xfrm>
          <a:custGeom>
            <a:avLst/>
            <a:gdLst/>
            <a:ahLst/>
            <a:cxnLst/>
            <a:rect l="l" t="t" r="r" b="b"/>
            <a:pathLst>
              <a:path w="363219" h="2227579">
                <a:moveTo>
                  <a:pt x="0" y="0"/>
                </a:moveTo>
                <a:lnTo>
                  <a:pt x="362816" y="0"/>
                </a:lnTo>
                <a:lnTo>
                  <a:pt x="362816" y="2227188"/>
                </a:lnTo>
                <a:lnTo>
                  <a:pt x="0" y="2227188"/>
                </a:lnTo>
                <a:lnTo>
                  <a:pt x="0" y="0"/>
                </a:lnTo>
                <a:close/>
              </a:path>
            </a:pathLst>
          </a:custGeom>
          <a:solidFill>
            <a:srgbClr val="A6AAA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144699" y="2884372"/>
            <a:ext cx="2562225" cy="205104"/>
          </a:xfrm>
          <a:custGeom>
            <a:avLst/>
            <a:gdLst/>
            <a:ahLst/>
            <a:cxnLst/>
            <a:rect l="l" t="t" r="r" b="b"/>
            <a:pathLst>
              <a:path w="2562225" h="205105">
                <a:moveTo>
                  <a:pt x="0" y="0"/>
                </a:moveTo>
                <a:lnTo>
                  <a:pt x="2551468" y="203965"/>
                </a:lnTo>
                <a:lnTo>
                  <a:pt x="2561906" y="20479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92171" y="3038242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30">
                <a:moveTo>
                  <a:pt x="8010" y="0"/>
                </a:moveTo>
                <a:lnTo>
                  <a:pt x="0" y="100195"/>
                </a:lnTo>
                <a:lnTo>
                  <a:pt x="104206" y="58102"/>
                </a:lnTo>
                <a:lnTo>
                  <a:pt x="801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20828" y="3418451"/>
            <a:ext cx="2211070" cy="133985"/>
          </a:xfrm>
          <a:custGeom>
            <a:avLst/>
            <a:gdLst/>
            <a:ahLst/>
            <a:cxnLst/>
            <a:rect l="l" t="t" r="r" b="b"/>
            <a:pathLst>
              <a:path w="2211070" h="133985">
                <a:moveTo>
                  <a:pt x="0" y="0"/>
                </a:moveTo>
                <a:lnTo>
                  <a:pt x="2200582" y="132744"/>
                </a:lnTo>
                <a:lnTo>
                  <a:pt x="2211034" y="13337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18384" y="3501024"/>
            <a:ext cx="103505" cy="100965"/>
          </a:xfrm>
          <a:custGeom>
            <a:avLst/>
            <a:gdLst/>
            <a:ahLst/>
            <a:cxnLst/>
            <a:rect l="l" t="t" r="r" b="b"/>
            <a:pathLst>
              <a:path w="103504" h="100964">
                <a:moveTo>
                  <a:pt x="6052" y="0"/>
                </a:moveTo>
                <a:lnTo>
                  <a:pt x="0" y="100342"/>
                </a:lnTo>
                <a:lnTo>
                  <a:pt x="103368" y="56218"/>
                </a:lnTo>
                <a:lnTo>
                  <a:pt x="6052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163057" y="3550719"/>
            <a:ext cx="4990465" cy="306070"/>
          </a:xfrm>
          <a:custGeom>
            <a:avLst/>
            <a:gdLst/>
            <a:ahLst/>
            <a:cxnLst/>
            <a:rect l="l" t="t" r="r" b="b"/>
            <a:pathLst>
              <a:path w="4990465" h="306070">
                <a:moveTo>
                  <a:pt x="0" y="0"/>
                </a:moveTo>
                <a:lnTo>
                  <a:pt x="4979628" y="304825"/>
                </a:lnTo>
                <a:lnTo>
                  <a:pt x="4990079" y="3054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139618" y="3805371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4" h="100329">
                <a:moveTo>
                  <a:pt x="6146" y="0"/>
                </a:moveTo>
                <a:lnTo>
                  <a:pt x="0" y="100332"/>
                </a:lnTo>
                <a:lnTo>
                  <a:pt x="103399" y="56312"/>
                </a:lnTo>
                <a:lnTo>
                  <a:pt x="6146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588787" y="4165663"/>
            <a:ext cx="7608570" cy="203200"/>
          </a:xfrm>
          <a:custGeom>
            <a:avLst/>
            <a:gdLst/>
            <a:ahLst/>
            <a:cxnLst/>
            <a:rect l="l" t="t" r="r" b="b"/>
            <a:pathLst>
              <a:path w="7608569" h="203200">
                <a:moveTo>
                  <a:pt x="0" y="0"/>
                </a:moveTo>
                <a:lnTo>
                  <a:pt x="7597782" y="202445"/>
                </a:lnTo>
                <a:lnTo>
                  <a:pt x="7608249" y="20272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8185204" y="4317868"/>
            <a:ext cx="102235" cy="100965"/>
          </a:xfrm>
          <a:custGeom>
            <a:avLst/>
            <a:gdLst/>
            <a:ahLst/>
            <a:cxnLst/>
            <a:rect l="l" t="t" r="r" b="b"/>
            <a:pathLst>
              <a:path w="102234" h="100964">
                <a:moveTo>
                  <a:pt x="2722" y="0"/>
                </a:moveTo>
                <a:lnTo>
                  <a:pt x="0" y="100478"/>
                </a:lnTo>
                <a:lnTo>
                  <a:pt x="101881" y="52919"/>
                </a:lnTo>
                <a:lnTo>
                  <a:pt x="2722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713429" y="6572800"/>
            <a:ext cx="7554595" cy="292100"/>
          </a:xfrm>
          <a:custGeom>
            <a:avLst/>
            <a:gdLst/>
            <a:ahLst/>
            <a:cxnLst/>
            <a:rect l="l" t="t" r="r" b="b"/>
            <a:pathLst>
              <a:path w="7554594" h="292100">
                <a:moveTo>
                  <a:pt x="0" y="291642"/>
                </a:moveTo>
                <a:lnTo>
                  <a:pt x="10463" y="291238"/>
                </a:lnTo>
                <a:lnTo>
                  <a:pt x="755422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623446" y="6813813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531" y="0"/>
                </a:moveTo>
                <a:lnTo>
                  <a:pt x="0" y="54103"/>
                </a:lnTo>
                <a:lnTo>
                  <a:pt x="102405" y="100447"/>
                </a:lnTo>
                <a:lnTo>
                  <a:pt x="98531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298411" y="7101012"/>
            <a:ext cx="4898390" cy="201930"/>
          </a:xfrm>
          <a:custGeom>
            <a:avLst/>
            <a:gdLst/>
            <a:ahLst/>
            <a:cxnLst/>
            <a:rect l="l" t="t" r="r" b="b"/>
            <a:pathLst>
              <a:path w="4898390" h="201929">
                <a:moveTo>
                  <a:pt x="0" y="201863"/>
                </a:moveTo>
                <a:lnTo>
                  <a:pt x="10462" y="201432"/>
                </a:lnTo>
                <a:lnTo>
                  <a:pt x="4898248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208438" y="7252229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363" y="0"/>
                </a:moveTo>
                <a:lnTo>
                  <a:pt x="0" y="54354"/>
                </a:lnTo>
                <a:lnTo>
                  <a:pt x="102499" y="100436"/>
                </a:lnTo>
                <a:lnTo>
                  <a:pt x="98363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839195" y="4428797"/>
            <a:ext cx="4990465" cy="306070"/>
          </a:xfrm>
          <a:custGeom>
            <a:avLst/>
            <a:gdLst/>
            <a:ahLst/>
            <a:cxnLst/>
            <a:rect l="l" t="t" r="r" b="b"/>
            <a:pathLst>
              <a:path w="4990465" h="306070">
                <a:moveTo>
                  <a:pt x="0" y="0"/>
                </a:moveTo>
                <a:lnTo>
                  <a:pt x="4979628" y="304825"/>
                </a:lnTo>
                <a:lnTo>
                  <a:pt x="4990079" y="3054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815735" y="4683459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4" h="100329">
                <a:moveTo>
                  <a:pt x="6177" y="0"/>
                </a:moveTo>
                <a:lnTo>
                  <a:pt x="0" y="100332"/>
                </a:lnTo>
                <a:lnTo>
                  <a:pt x="103452" y="56312"/>
                </a:lnTo>
                <a:lnTo>
                  <a:pt x="6177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974203" y="5212119"/>
            <a:ext cx="4899025" cy="189230"/>
          </a:xfrm>
          <a:custGeom>
            <a:avLst/>
            <a:gdLst/>
            <a:ahLst/>
            <a:cxnLst/>
            <a:rect l="l" t="t" r="r" b="b"/>
            <a:pathLst>
              <a:path w="4899025" h="189229">
                <a:moveTo>
                  <a:pt x="0" y="189019"/>
                </a:moveTo>
                <a:lnTo>
                  <a:pt x="10463" y="188615"/>
                </a:lnTo>
                <a:lnTo>
                  <a:pt x="489892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884220" y="5350517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4">
                <a:moveTo>
                  <a:pt x="98510" y="0"/>
                </a:moveTo>
                <a:lnTo>
                  <a:pt x="0" y="54092"/>
                </a:lnTo>
                <a:lnTo>
                  <a:pt x="102384" y="100436"/>
                </a:lnTo>
                <a:lnTo>
                  <a:pt x="9851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93456" y="5664728"/>
            <a:ext cx="7578725" cy="394970"/>
          </a:xfrm>
          <a:custGeom>
            <a:avLst/>
            <a:gdLst/>
            <a:ahLst/>
            <a:cxnLst/>
            <a:rect l="l" t="t" r="r" b="b"/>
            <a:pathLst>
              <a:path w="7578725" h="394970">
                <a:moveTo>
                  <a:pt x="0" y="0"/>
                </a:moveTo>
                <a:lnTo>
                  <a:pt x="7567966" y="394106"/>
                </a:lnTo>
                <a:lnTo>
                  <a:pt x="7578423" y="39465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5458795" y="6008644"/>
            <a:ext cx="103505" cy="100965"/>
          </a:xfrm>
          <a:custGeom>
            <a:avLst/>
            <a:gdLst/>
            <a:ahLst/>
            <a:cxnLst/>
            <a:rect l="l" t="t" r="r" b="b"/>
            <a:pathLst>
              <a:path w="103505" h="100964">
                <a:moveTo>
                  <a:pt x="5235" y="0"/>
                </a:moveTo>
                <a:lnTo>
                  <a:pt x="0" y="100384"/>
                </a:lnTo>
                <a:lnTo>
                  <a:pt x="103033" y="55422"/>
                </a:lnTo>
                <a:lnTo>
                  <a:pt x="5235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972800" y="7968809"/>
            <a:ext cx="7554595" cy="292100"/>
          </a:xfrm>
          <a:custGeom>
            <a:avLst/>
            <a:gdLst/>
            <a:ahLst/>
            <a:cxnLst/>
            <a:rect l="l" t="t" r="r" b="b"/>
            <a:pathLst>
              <a:path w="7554594" h="292100">
                <a:moveTo>
                  <a:pt x="0" y="291642"/>
                </a:moveTo>
                <a:lnTo>
                  <a:pt x="10463" y="291238"/>
                </a:lnTo>
                <a:lnTo>
                  <a:pt x="755422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882817" y="8209823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510" y="0"/>
                </a:moveTo>
                <a:lnTo>
                  <a:pt x="0" y="54103"/>
                </a:lnTo>
                <a:lnTo>
                  <a:pt x="102384" y="100447"/>
                </a:lnTo>
                <a:lnTo>
                  <a:pt x="9851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298107" y="8869850"/>
            <a:ext cx="2202180" cy="203200"/>
          </a:xfrm>
          <a:custGeom>
            <a:avLst/>
            <a:gdLst/>
            <a:ahLst/>
            <a:cxnLst/>
            <a:rect l="l" t="t" r="r" b="b"/>
            <a:pathLst>
              <a:path w="2202179" h="203200">
                <a:moveTo>
                  <a:pt x="0" y="203150"/>
                </a:moveTo>
                <a:lnTo>
                  <a:pt x="10426" y="202188"/>
                </a:lnTo>
                <a:lnTo>
                  <a:pt x="220180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208438" y="9021997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95473" y="0"/>
                </a:moveTo>
                <a:lnTo>
                  <a:pt x="0" y="59275"/>
                </a:lnTo>
                <a:lnTo>
                  <a:pt x="104708" y="100091"/>
                </a:lnTo>
                <a:lnTo>
                  <a:pt x="95473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247918" y="9730175"/>
            <a:ext cx="2533650" cy="202565"/>
          </a:xfrm>
          <a:custGeom>
            <a:avLst/>
            <a:gdLst/>
            <a:ahLst/>
            <a:cxnLst/>
            <a:rect l="l" t="t" r="r" b="b"/>
            <a:pathLst>
              <a:path w="2533650" h="202565">
                <a:moveTo>
                  <a:pt x="0" y="202079"/>
                </a:moveTo>
                <a:lnTo>
                  <a:pt x="10437" y="201246"/>
                </a:lnTo>
                <a:lnTo>
                  <a:pt x="253345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158154" y="9881322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96206" y="0"/>
                </a:moveTo>
                <a:lnTo>
                  <a:pt x="0" y="58092"/>
                </a:lnTo>
                <a:lnTo>
                  <a:pt x="104195" y="100195"/>
                </a:lnTo>
                <a:lnTo>
                  <a:pt x="96206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513389" y="1083077"/>
            <a:ext cx="2450465" cy="1160145"/>
          </a:xfrm>
          <a:custGeom>
            <a:avLst/>
            <a:gdLst/>
            <a:ahLst/>
            <a:cxnLst/>
            <a:rect l="l" t="t" r="r" b="b"/>
            <a:pathLst>
              <a:path w="2450465" h="1160145">
                <a:moveTo>
                  <a:pt x="0" y="0"/>
                </a:moveTo>
                <a:lnTo>
                  <a:pt x="2450386" y="0"/>
                </a:lnTo>
                <a:lnTo>
                  <a:pt x="2450386" y="1159681"/>
                </a:lnTo>
                <a:lnTo>
                  <a:pt x="0" y="11596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72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1275218" y="1023917"/>
            <a:ext cx="38938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150" b="0" spc="-15" baseline="-16937" dirty="0">
                <a:latin typeface="Arial"/>
                <a:cs typeface="Arial"/>
              </a:rPr>
              <a:t>Clien </a:t>
            </a:r>
            <a:r>
              <a:rPr sz="3550" b="0" spc="-135" dirty="0">
                <a:latin typeface="Arial"/>
                <a:cs typeface="Arial"/>
              </a:rPr>
              <a:t>+TraceID</a:t>
            </a:r>
            <a:r>
              <a:rPr sz="3550" b="0" spc="-465" dirty="0">
                <a:latin typeface="Arial"/>
                <a:cs typeface="Arial"/>
              </a:rPr>
              <a:t> </a:t>
            </a:r>
            <a:r>
              <a:rPr sz="3550" b="0" spc="-365" dirty="0">
                <a:latin typeface="Arial"/>
                <a:cs typeface="Arial"/>
              </a:rPr>
              <a:t>T1</a:t>
            </a:r>
            <a:r>
              <a:rPr sz="6150" b="0" spc="-547" baseline="-16937" dirty="0">
                <a:latin typeface="Arial"/>
                <a:cs typeface="Arial"/>
              </a:rPr>
              <a:t>A</a:t>
            </a:r>
            <a:endParaRPr sz="6150" baseline="-16937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552666" y="1641700"/>
            <a:ext cx="2381250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spc="-80" dirty="0">
                <a:latin typeface="Arial"/>
                <a:cs typeface="Arial"/>
              </a:rPr>
              <a:t>+SpanID</a:t>
            </a:r>
            <a:r>
              <a:rPr sz="3550" spc="-95" dirty="0">
                <a:latin typeface="Arial"/>
                <a:cs typeface="Arial"/>
              </a:rPr>
              <a:t> </a:t>
            </a:r>
            <a:r>
              <a:rPr sz="3550" spc="-70" dirty="0">
                <a:latin typeface="Arial"/>
                <a:cs typeface="Arial"/>
              </a:rPr>
              <a:t>S1</a:t>
            </a:r>
            <a:endParaRPr sz="355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354164" y="2105653"/>
            <a:ext cx="234950" cy="403225"/>
          </a:xfrm>
          <a:custGeom>
            <a:avLst/>
            <a:gdLst/>
            <a:ahLst/>
            <a:cxnLst/>
            <a:rect l="l" t="t" r="r" b="b"/>
            <a:pathLst>
              <a:path w="234950" h="403225">
                <a:moveTo>
                  <a:pt x="234332" y="0"/>
                </a:moveTo>
                <a:lnTo>
                  <a:pt x="26305" y="357963"/>
                </a:lnTo>
                <a:lnTo>
                  <a:pt x="0" y="403229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178446" y="2362598"/>
            <a:ext cx="375920" cy="448945"/>
          </a:xfrm>
          <a:custGeom>
            <a:avLst/>
            <a:gdLst/>
            <a:ahLst/>
            <a:cxnLst/>
            <a:rect l="l" t="t" r="r" b="b"/>
            <a:pathLst>
              <a:path w="375919" h="448944">
                <a:moveTo>
                  <a:pt x="28208" y="0"/>
                </a:moveTo>
                <a:lnTo>
                  <a:pt x="0" y="448656"/>
                </a:lnTo>
                <a:lnTo>
                  <a:pt x="375841" y="202025"/>
                </a:lnTo>
                <a:lnTo>
                  <a:pt x="28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908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1049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4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F3901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615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7569" y="746678"/>
            <a:ext cx="1548765" cy="64769"/>
          </a:xfrm>
          <a:custGeom>
            <a:avLst/>
            <a:gdLst/>
            <a:ahLst/>
            <a:cxnLst/>
            <a:rect l="l" t="t" r="r" b="b"/>
            <a:pathLst>
              <a:path w="1548765" h="64770">
                <a:moveTo>
                  <a:pt x="0" y="64186"/>
                </a:moveTo>
                <a:lnTo>
                  <a:pt x="1548424" y="64186"/>
                </a:lnTo>
                <a:lnTo>
                  <a:pt x="1548424" y="0"/>
                </a:lnTo>
                <a:lnTo>
                  <a:pt x="0" y="0"/>
                </a:lnTo>
                <a:lnTo>
                  <a:pt x="0" y="64186"/>
                </a:lnTo>
                <a:close/>
              </a:path>
            </a:pathLst>
          </a:custGeom>
          <a:solidFill>
            <a:srgbClr val="F5D328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07624" y="1218811"/>
            <a:ext cx="358775" cy="610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45"/>
              </a:lnSpc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7323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0463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70BF41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175471" y="1180981"/>
            <a:ext cx="4038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5" dirty="0">
                <a:latin typeface="Arial"/>
                <a:cs typeface="Arial"/>
              </a:rPr>
              <a:t>C</a:t>
            </a:r>
            <a:endParaRPr sz="4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8406" y="963949"/>
            <a:ext cx="2264862" cy="1155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818" y="974431"/>
            <a:ext cx="2202180" cy="1093470"/>
          </a:xfrm>
          <a:custGeom>
            <a:avLst/>
            <a:gdLst/>
            <a:ahLst/>
            <a:cxnLst/>
            <a:rect l="l" t="t" r="r" b="b"/>
            <a:pathLst>
              <a:path w="2202180" h="1093470">
                <a:moveTo>
                  <a:pt x="0" y="0"/>
                </a:moveTo>
                <a:lnTo>
                  <a:pt x="2202035" y="0"/>
                </a:lnTo>
                <a:lnTo>
                  <a:pt x="2202035" y="1092930"/>
                </a:lnTo>
                <a:lnTo>
                  <a:pt x="0" y="1092930"/>
                </a:lnTo>
                <a:lnTo>
                  <a:pt x="0" y="0"/>
                </a:lnTo>
                <a:close/>
              </a:path>
            </a:pathLst>
          </a:custGeom>
          <a:solidFill>
            <a:srgbClr val="EC5D5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70605" y="1218811"/>
            <a:ext cx="165100" cy="610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45"/>
              </a:lnSpc>
            </a:pPr>
            <a:r>
              <a:rPr sz="4100" spc="155" dirty="0">
                <a:latin typeface="Arial"/>
                <a:cs typeface="Arial"/>
              </a:rPr>
              <a:t>t</a:t>
            </a:r>
            <a:endParaRPr sz="4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270306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0171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34" y="0"/>
                </a:lnTo>
                <a:lnTo>
                  <a:pt x="154843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51A7F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876959" y="1180981"/>
            <a:ext cx="3943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0" dirty="0">
                <a:latin typeface="Arial"/>
                <a:cs typeface="Arial"/>
              </a:rPr>
              <a:t>D</a:t>
            </a:r>
            <a:endParaRPr sz="4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922896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954308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34" y="0"/>
                </a:lnTo>
                <a:lnTo>
                  <a:pt x="154843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B36AE2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557506" y="1180981"/>
            <a:ext cx="345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20" dirty="0">
                <a:latin typeface="Arial"/>
                <a:cs typeface="Arial"/>
              </a:rPr>
              <a:t>E</a:t>
            </a:r>
            <a:endParaRPr sz="4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66448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7695901" y="746678"/>
            <a:ext cx="1548765" cy="1548765"/>
          </a:xfrm>
          <a:prstGeom prst="rect">
            <a:avLst/>
          </a:prstGeom>
          <a:solidFill>
            <a:srgbClr val="A6AAA9">
              <a:alpha val="9999"/>
            </a:srgbClr>
          </a:solidFill>
        </p:spPr>
        <p:txBody>
          <a:bodyPr vert="horz" wrap="square" lIns="0" tIns="44958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3540"/>
              </a:spcBef>
            </a:pPr>
            <a:r>
              <a:rPr sz="4100" spc="-140" dirty="0">
                <a:latin typeface="Arial"/>
                <a:cs typeface="Arial"/>
              </a:rPr>
              <a:t>F</a:t>
            </a:r>
            <a:endParaRPr sz="41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58924" y="1076795"/>
            <a:ext cx="1061720" cy="80645"/>
          </a:xfrm>
          <a:custGeom>
            <a:avLst/>
            <a:gdLst/>
            <a:ahLst/>
            <a:cxnLst/>
            <a:rect l="l" t="t" r="r" b="b"/>
            <a:pathLst>
              <a:path w="1061720" h="80644">
                <a:moveTo>
                  <a:pt x="0" y="80439"/>
                </a:moveTo>
                <a:lnTo>
                  <a:pt x="50060" y="67005"/>
                </a:lnTo>
                <a:lnTo>
                  <a:pt x="100121" y="54795"/>
                </a:lnTo>
                <a:lnTo>
                  <a:pt x="150181" y="43809"/>
                </a:lnTo>
                <a:lnTo>
                  <a:pt x="200242" y="34047"/>
                </a:lnTo>
                <a:lnTo>
                  <a:pt x="250302" y="25510"/>
                </a:lnTo>
                <a:lnTo>
                  <a:pt x="300363" y="18197"/>
                </a:lnTo>
                <a:lnTo>
                  <a:pt x="350424" y="12109"/>
                </a:lnTo>
                <a:lnTo>
                  <a:pt x="400484" y="7245"/>
                </a:lnTo>
                <a:lnTo>
                  <a:pt x="450545" y="3606"/>
                </a:lnTo>
                <a:lnTo>
                  <a:pt x="500606" y="1190"/>
                </a:lnTo>
                <a:lnTo>
                  <a:pt x="550666" y="0"/>
                </a:lnTo>
                <a:lnTo>
                  <a:pt x="600727" y="33"/>
                </a:lnTo>
                <a:lnTo>
                  <a:pt x="650788" y="1291"/>
                </a:lnTo>
                <a:lnTo>
                  <a:pt x="700849" y="3773"/>
                </a:lnTo>
                <a:lnTo>
                  <a:pt x="750910" y="7480"/>
                </a:lnTo>
                <a:lnTo>
                  <a:pt x="800971" y="12411"/>
                </a:lnTo>
                <a:lnTo>
                  <a:pt x="851032" y="18567"/>
                </a:lnTo>
                <a:lnTo>
                  <a:pt x="901093" y="25946"/>
                </a:lnTo>
                <a:lnTo>
                  <a:pt x="951154" y="34551"/>
                </a:lnTo>
                <a:lnTo>
                  <a:pt x="1001215" y="44379"/>
                </a:lnTo>
                <a:lnTo>
                  <a:pt x="1051276" y="55432"/>
                </a:lnTo>
                <a:lnTo>
                  <a:pt x="1061433" y="5804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97709" y="1083548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4" h="97790">
                <a:moveTo>
                  <a:pt x="25004" y="0"/>
                </a:moveTo>
                <a:lnTo>
                  <a:pt x="0" y="97358"/>
                </a:lnTo>
                <a:lnTo>
                  <a:pt x="109860" y="73683"/>
                </a:lnTo>
                <a:lnTo>
                  <a:pt x="25004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8924" y="1076693"/>
            <a:ext cx="3758565" cy="226060"/>
          </a:xfrm>
          <a:custGeom>
            <a:avLst/>
            <a:gdLst/>
            <a:ahLst/>
            <a:cxnLst/>
            <a:rect l="l" t="t" r="r" b="b"/>
            <a:pathLst>
              <a:path w="3758565" h="226059">
                <a:moveTo>
                  <a:pt x="0" y="225768"/>
                </a:moveTo>
                <a:lnTo>
                  <a:pt x="49969" y="214184"/>
                </a:lnTo>
                <a:lnTo>
                  <a:pt x="99939" y="202906"/>
                </a:lnTo>
                <a:lnTo>
                  <a:pt x="149909" y="191932"/>
                </a:lnTo>
                <a:lnTo>
                  <a:pt x="199879" y="181264"/>
                </a:lnTo>
                <a:lnTo>
                  <a:pt x="249849" y="170900"/>
                </a:lnTo>
                <a:lnTo>
                  <a:pt x="299819" y="160841"/>
                </a:lnTo>
                <a:lnTo>
                  <a:pt x="349789" y="151088"/>
                </a:lnTo>
                <a:lnTo>
                  <a:pt x="399759" y="141639"/>
                </a:lnTo>
                <a:lnTo>
                  <a:pt x="449729" y="132495"/>
                </a:lnTo>
                <a:lnTo>
                  <a:pt x="499699" y="123657"/>
                </a:lnTo>
                <a:lnTo>
                  <a:pt x="549669" y="115123"/>
                </a:lnTo>
                <a:lnTo>
                  <a:pt x="599639" y="106894"/>
                </a:lnTo>
                <a:lnTo>
                  <a:pt x="649609" y="98971"/>
                </a:lnTo>
                <a:lnTo>
                  <a:pt x="699579" y="91352"/>
                </a:lnTo>
                <a:lnTo>
                  <a:pt x="749549" y="84038"/>
                </a:lnTo>
                <a:lnTo>
                  <a:pt x="799519" y="77029"/>
                </a:lnTo>
                <a:lnTo>
                  <a:pt x="849489" y="70326"/>
                </a:lnTo>
                <a:lnTo>
                  <a:pt x="899459" y="63927"/>
                </a:lnTo>
                <a:lnTo>
                  <a:pt x="949429" y="57833"/>
                </a:lnTo>
                <a:lnTo>
                  <a:pt x="999399" y="52044"/>
                </a:lnTo>
                <a:lnTo>
                  <a:pt x="1049369" y="46561"/>
                </a:lnTo>
                <a:lnTo>
                  <a:pt x="1099339" y="41382"/>
                </a:lnTo>
                <a:lnTo>
                  <a:pt x="1149309" y="36508"/>
                </a:lnTo>
                <a:lnTo>
                  <a:pt x="1199279" y="31939"/>
                </a:lnTo>
                <a:lnTo>
                  <a:pt x="1249249" y="27675"/>
                </a:lnTo>
                <a:lnTo>
                  <a:pt x="1299219" y="23716"/>
                </a:lnTo>
                <a:lnTo>
                  <a:pt x="1349189" y="20063"/>
                </a:lnTo>
                <a:lnTo>
                  <a:pt x="1399159" y="16714"/>
                </a:lnTo>
                <a:lnTo>
                  <a:pt x="1449129" y="13670"/>
                </a:lnTo>
                <a:lnTo>
                  <a:pt x="1499099" y="10931"/>
                </a:lnTo>
                <a:lnTo>
                  <a:pt x="1549069" y="8497"/>
                </a:lnTo>
                <a:lnTo>
                  <a:pt x="1599039" y="6368"/>
                </a:lnTo>
                <a:lnTo>
                  <a:pt x="1649009" y="4544"/>
                </a:lnTo>
                <a:lnTo>
                  <a:pt x="1698979" y="3025"/>
                </a:lnTo>
                <a:lnTo>
                  <a:pt x="1748949" y="1811"/>
                </a:lnTo>
                <a:lnTo>
                  <a:pt x="1798919" y="902"/>
                </a:lnTo>
                <a:lnTo>
                  <a:pt x="1848889" y="298"/>
                </a:lnTo>
                <a:lnTo>
                  <a:pt x="1898859" y="0"/>
                </a:lnTo>
                <a:lnTo>
                  <a:pt x="1948829" y="6"/>
                </a:lnTo>
                <a:lnTo>
                  <a:pt x="1998799" y="317"/>
                </a:lnTo>
                <a:lnTo>
                  <a:pt x="2048769" y="933"/>
                </a:lnTo>
                <a:lnTo>
                  <a:pt x="2098739" y="1853"/>
                </a:lnTo>
                <a:lnTo>
                  <a:pt x="2148709" y="3079"/>
                </a:lnTo>
                <a:lnTo>
                  <a:pt x="2198679" y="4610"/>
                </a:lnTo>
                <a:lnTo>
                  <a:pt x="2248649" y="6446"/>
                </a:lnTo>
                <a:lnTo>
                  <a:pt x="2298619" y="8587"/>
                </a:lnTo>
                <a:lnTo>
                  <a:pt x="2348589" y="11033"/>
                </a:lnTo>
                <a:lnTo>
                  <a:pt x="2398559" y="13784"/>
                </a:lnTo>
                <a:lnTo>
                  <a:pt x="2448529" y="16840"/>
                </a:lnTo>
                <a:lnTo>
                  <a:pt x="2498499" y="20201"/>
                </a:lnTo>
                <a:lnTo>
                  <a:pt x="2548469" y="23867"/>
                </a:lnTo>
                <a:lnTo>
                  <a:pt x="2598439" y="27838"/>
                </a:lnTo>
                <a:lnTo>
                  <a:pt x="2648409" y="32114"/>
                </a:lnTo>
                <a:lnTo>
                  <a:pt x="2698379" y="36694"/>
                </a:lnTo>
                <a:lnTo>
                  <a:pt x="2748349" y="41580"/>
                </a:lnTo>
                <a:lnTo>
                  <a:pt x="2798319" y="46771"/>
                </a:lnTo>
                <a:lnTo>
                  <a:pt x="2848289" y="52267"/>
                </a:lnTo>
                <a:lnTo>
                  <a:pt x="2898259" y="58068"/>
                </a:lnTo>
                <a:lnTo>
                  <a:pt x="2948229" y="64173"/>
                </a:lnTo>
                <a:lnTo>
                  <a:pt x="2998199" y="70584"/>
                </a:lnTo>
                <a:lnTo>
                  <a:pt x="3048169" y="77300"/>
                </a:lnTo>
                <a:lnTo>
                  <a:pt x="3098139" y="84321"/>
                </a:lnTo>
                <a:lnTo>
                  <a:pt x="3148109" y="91646"/>
                </a:lnTo>
                <a:lnTo>
                  <a:pt x="3198079" y="99277"/>
                </a:lnTo>
                <a:lnTo>
                  <a:pt x="3248049" y="107213"/>
                </a:lnTo>
                <a:lnTo>
                  <a:pt x="3298019" y="115454"/>
                </a:lnTo>
                <a:lnTo>
                  <a:pt x="3347989" y="123999"/>
                </a:lnTo>
                <a:lnTo>
                  <a:pt x="3397959" y="132850"/>
                </a:lnTo>
                <a:lnTo>
                  <a:pt x="3447929" y="142006"/>
                </a:lnTo>
                <a:lnTo>
                  <a:pt x="3497899" y="151466"/>
                </a:lnTo>
                <a:lnTo>
                  <a:pt x="3547869" y="161232"/>
                </a:lnTo>
                <a:lnTo>
                  <a:pt x="3597839" y="171303"/>
                </a:lnTo>
                <a:lnTo>
                  <a:pt x="3647809" y="181678"/>
                </a:lnTo>
                <a:lnTo>
                  <a:pt x="3697779" y="192359"/>
                </a:lnTo>
                <a:lnTo>
                  <a:pt x="3747749" y="203344"/>
                </a:lnTo>
                <a:lnTo>
                  <a:pt x="3757937" y="20567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495439" y="1231041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20" h="98425">
                <a:moveTo>
                  <a:pt x="22428" y="0"/>
                </a:moveTo>
                <a:lnTo>
                  <a:pt x="0" y="97986"/>
                </a:lnTo>
                <a:lnTo>
                  <a:pt x="109200" y="71411"/>
                </a:lnTo>
                <a:lnTo>
                  <a:pt x="22428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455993" y="1739339"/>
            <a:ext cx="3758565" cy="226060"/>
          </a:xfrm>
          <a:custGeom>
            <a:avLst/>
            <a:gdLst/>
            <a:ahLst/>
            <a:cxnLst/>
            <a:rect l="l" t="t" r="r" b="b"/>
            <a:pathLst>
              <a:path w="3758565" h="226060">
                <a:moveTo>
                  <a:pt x="3757937" y="20090"/>
                </a:moveTo>
                <a:lnTo>
                  <a:pt x="3697759" y="33412"/>
                </a:lnTo>
                <a:lnTo>
                  <a:pt x="3647790" y="44092"/>
                </a:lnTo>
                <a:lnTo>
                  <a:pt x="3597821" y="54468"/>
                </a:lnTo>
                <a:lnTo>
                  <a:pt x="3547852" y="64538"/>
                </a:lnTo>
                <a:lnTo>
                  <a:pt x="3497882" y="74304"/>
                </a:lnTo>
                <a:lnTo>
                  <a:pt x="3447913" y="83765"/>
                </a:lnTo>
                <a:lnTo>
                  <a:pt x="3397944" y="92920"/>
                </a:lnTo>
                <a:lnTo>
                  <a:pt x="3347974" y="101771"/>
                </a:lnTo>
                <a:lnTo>
                  <a:pt x="3298005" y="110316"/>
                </a:lnTo>
                <a:lnTo>
                  <a:pt x="3248036" y="118557"/>
                </a:lnTo>
                <a:lnTo>
                  <a:pt x="3198066" y="126492"/>
                </a:lnTo>
                <a:lnTo>
                  <a:pt x="3148097" y="134123"/>
                </a:lnTo>
                <a:lnTo>
                  <a:pt x="3098127" y="141449"/>
                </a:lnTo>
                <a:lnTo>
                  <a:pt x="3048158" y="148469"/>
                </a:lnTo>
                <a:lnTo>
                  <a:pt x="2998189" y="155185"/>
                </a:lnTo>
                <a:lnTo>
                  <a:pt x="2948219" y="161596"/>
                </a:lnTo>
                <a:lnTo>
                  <a:pt x="2898250" y="167701"/>
                </a:lnTo>
                <a:lnTo>
                  <a:pt x="2848280" y="173502"/>
                </a:lnTo>
                <a:lnTo>
                  <a:pt x="2798311" y="178998"/>
                </a:lnTo>
                <a:lnTo>
                  <a:pt x="2748341" y="184189"/>
                </a:lnTo>
                <a:lnTo>
                  <a:pt x="2698372" y="189074"/>
                </a:lnTo>
                <a:lnTo>
                  <a:pt x="2648402" y="193655"/>
                </a:lnTo>
                <a:lnTo>
                  <a:pt x="2598432" y="197931"/>
                </a:lnTo>
                <a:lnTo>
                  <a:pt x="2548463" y="201902"/>
                </a:lnTo>
                <a:lnTo>
                  <a:pt x="2498493" y="205567"/>
                </a:lnTo>
                <a:lnTo>
                  <a:pt x="2448524" y="208928"/>
                </a:lnTo>
                <a:lnTo>
                  <a:pt x="2398554" y="211984"/>
                </a:lnTo>
                <a:lnTo>
                  <a:pt x="2348584" y="214735"/>
                </a:lnTo>
                <a:lnTo>
                  <a:pt x="2298615" y="217181"/>
                </a:lnTo>
                <a:lnTo>
                  <a:pt x="2248645" y="219322"/>
                </a:lnTo>
                <a:lnTo>
                  <a:pt x="2198675" y="221158"/>
                </a:lnTo>
                <a:lnTo>
                  <a:pt x="2148705" y="222688"/>
                </a:lnTo>
                <a:lnTo>
                  <a:pt x="2098736" y="223914"/>
                </a:lnTo>
                <a:lnTo>
                  <a:pt x="2048766" y="224835"/>
                </a:lnTo>
                <a:lnTo>
                  <a:pt x="1998796" y="225451"/>
                </a:lnTo>
                <a:lnTo>
                  <a:pt x="1948826" y="225762"/>
                </a:lnTo>
                <a:lnTo>
                  <a:pt x="1898857" y="225768"/>
                </a:lnTo>
                <a:lnTo>
                  <a:pt x="1848887" y="225469"/>
                </a:lnTo>
                <a:lnTo>
                  <a:pt x="1798917" y="224865"/>
                </a:lnTo>
                <a:lnTo>
                  <a:pt x="1748947" y="223956"/>
                </a:lnTo>
                <a:lnTo>
                  <a:pt x="1698977" y="222742"/>
                </a:lnTo>
                <a:lnTo>
                  <a:pt x="1649008" y="221223"/>
                </a:lnTo>
                <a:lnTo>
                  <a:pt x="1599038" y="219399"/>
                </a:lnTo>
                <a:lnTo>
                  <a:pt x="1549068" y="217270"/>
                </a:lnTo>
                <a:lnTo>
                  <a:pt x="1499098" y="214836"/>
                </a:lnTo>
                <a:lnTo>
                  <a:pt x="1449128" y="212098"/>
                </a:lnTo>
                <a:lnTo>
                  <a:pt x="1399158" y="209054"/>
                </a:lnTo>
                <a:lnTo>
                  <a:pt x="1349188" y="205705"/>
                </a:lnTo>
                <a:lnTo>
                  <a:pt x="1299219" y="202051"/>
                </a:lnTo>
                <a:lnTo>
                  <a:pt x="1249249" y="198092"/>
                </a:lnTo>
                <a:lnTo>
                  <a:pt x="1199279" y="193828"/>
                </a:lnTo>
                <a:lnTo>
                  <a:pt x="1149309" y="189259"/>
                </a:lnTo>
                <a:lnTo>
                  <a:pt x="1099339" y="184386"/>
                </a:lnTo>
                <a:lnTo>
                  <a:pt x="1049369" y="179207"/>
                </a:lnTo>
                <a:lnTo>
                  <a:pt x="999399" y="173723"/>
                </a:lnTo>
                <a:lnTo>
                  <a:pt x="949429" y="167934"/>
                </a:lnTo>
                <a:lnTo>
                  <a:pt x="899459" y="161840"/>
                </a:lnTo>
                <a:lnTo>
                  <a:pt x="849489" y="155442"/>
                </a:lnTo>
                <a:lnTo>
                  <a:pt x="799519" y="148738"/>
                </a:lnTo>
                <a:lnTo>
                  <a:pt x="749549" y="141729"/>
                </a:lnTo>
                <a:lnTo>
                  <a:pt x="699579" y="134415"/>
                </a:lnTo>
                <a:lnTo>
                  <a:pt x="649609" y="126797"/>
                </a:lnTo>
                <a:lnTo>
                  <a:pt x="599639" y="118873"/>
                </a:lnTo>
                <a:lnTo>
                  <a:pt x="549669" y="110644"/>
                </a:lnTo>
                <a:lnTo>
                  <a:pt x="499699" y="102111"/>
                </a:lnTo>
                <a:lnTo>
                  <a:pt x="449729" y="93272"/>
                </a:lnTo>
                <a:lnTo>
                  <a:pt x="399759" y="84128"/>
                </a:lnTo>
                <a:lnTo>
                  <a:pt x="349789" y="74680"/>
                </a:lnTo>
                <a:lnTo>
                  <a:pt x="299819" y="64926"/>
                </a:lnTo>
                <a:lnTo>
                  <a:pt x="249849" y="54867"/>
                </a:lnTo>
                <a:lnTo>
                  <a:pt x="199879" y="44504"/>
                </a:lnTo>
                <a:lnTo>
                  <a:pt x="149909" y="33835"/>
                </a:lnTo>
                <a:lnTo>
                  <a:pt x="99939" y="22862"/>
                </a:lnTo>
                <a:lnTo>
                  <a:pt x="49969" y="11583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192508" y="1712764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20" h="98425">
                <a:moveTo>
                  <a:pt x="0" y="0"/>
                </a:moveTo>
                <a:lnTo>
                  <a:pt x="22407" y="97986"/>
                </a:lnTo>
                <a:lnTo>
                  <a:pt x="109211" y="265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153063" y="1030412"/>
            <a:ext cx="6454775" cy="332105"/>
          </a:xfrm>
          <a:custGeom>
            <a:avLst/>
            <a:gdLst/>
            <a:ahLst/>
            <a:cxnLst/>
            <a:rect l="l" t="t" r="r" b="b"/>
            <a:pathLst>
              <a:path w="6454775" h="332105">
                <a:moveTo>
                  <a:pt x="0" y="331672"/>
                </a:moveTo>
                <a:lnTo>
                  <a:pt x="53696" y="321733"/>
                </a:lnTo>
                <a:lnTo>
                  <a:pt x="107339" y="311944"/>
                </a:lnTo>
                <a:lnTo>
                  <a:pt x="160930" y="302307"/>
                </a:lnTo>
                <a:lnTo>
                  <a:pt x="214467" y="292821"/>
                </a:lnTo>
                <a:lnTo>
                  <a:pt x="267953" y="283486"/>
                </a:lnTo>
                <a:lnTo>
                  <a:pt x="321385" y="274302"/>
                </a:lnTo>
                <a:lnTo>
                  <a:pt x="374764" y="265270"/>
                </a:lnTo>
                <a:lnTo>
                  <a:pt x="428091" y="256388"/>
                </a:lnTo>
                <a:lnTo>
                  <a:pt x="481365" y="247658"/>
                </a:lnTo>
                <a:lnTo>
                  <a:pt x="534587" y="239079"/>
                </a:lnTo>
                <a:lnTo>
                  <a:pt x="587755" y="230652"/>
                </a:lnTo>
                <a:lnTo>
                  <a:pt x="640871" y="222375"/>
                </a:lnTo>
                <a:lnTo>
                  <a:pt x="693934" y="214250"/>
                </a:lnTo>
                <a:lnTo>
                  <a:pt x="746944" y="206276"/>
                </a:lnTo>
                <a:lnTo>
                  <a:pt x="799902" y="198454"/>
                </a:lnTo>
                <a:lnTo>
                  <a:pt x="852807" y="190782"/>
                </a:lnTo>
                <a:lnTo>
                  <a:pt x="905659" y="183262"/>
                </a:lnTo>
                <a:lnTo>
                  <a:pt x="958458" y="175892"/>
                </a:lnTo>
                <a:lnTo>
                  <a:pt x="1011204" y="168675"/>
                </a:lnTo>
                <a:lnTo>
                  <a:pt x="1063898" y="161608"/>
                </a:lnTo>
                <a:lnTo>
                  <a:pt x="1116539" y="154692"/>
                </a:lnTo>
                <a:lnTo>
                  <a:pt x="1169127" y="147928"/>
                </a:lnTo>
                <a:lnTo>
                  <a:pt x="1221663" y="141315"/>
                </a:lnTo>
                <a:lnTo>
                  <a:pt x="1274145" y="134853"/>
                </a:lnTo>
                <a:lnTo>
                  <a:pt x="1326575" y="128542"/>
                </a:lnTo>
                <a:lnTo>
                  <a:pt x="1378952" y="122383"/>
                </a:lnTo>
                <a:lnTo>
                  <a:pt x="1431277" y="116375"/>
                </a:lnTo>
                <a:lnTo>
                  <a:pt x="1483548" y="110518"/>
                </a:lnTo>
                <a:lnTo>
                  <a:pt x="1535767" y="104812"/>
                </a:lnTo>
                <a:lnTo>
                  <a:pt x="1587933" y="99257"/>
                </a:lnTo>
                <a:lnTo>
                  <a:pt x="1640047" y="93854"/>
                </a:lnTo>
                <a:lnTo>
                  <a:pt x="1692107" y="88602"/>
                </a:lnTo>
                <a:lnTo>
                  <a:pt x="1744115" y="83501"/>
                </a:lnTo>
                <a:lnTo>
                  <a:pt x="1796070" y="78551"/>
                </a:lnTo>
                <a:lnTo>
                  <a:pt x="1847973" y="73753"/>
                </a:lnTo>
                <a:lnTo>
                  <a:pt x="1899822" y="69105"/>
                </a:lnTo>
                <a:lnTo>
                  <a:pt x="1951619" y="64609"/>
                </a:lnTo>
                <a:lnTo>
                  <a:pt x="2003363" y="60264"/>
                </a:lnTo>
                <a:lnTo>
                  <a:pt x="2055054" y="56071"/>
                </a:lnTo>
                <a:lnTo>
                  <a:pt x="2106693" y="52028"/>
                </a:lnTo>
                <a:lnTo>
                  <a:pt x="2158279" y="48137"/>
                </a:lnTo>
                <a:lnTo>
                  <a:pt x="2209812" y="44397"/>
                </a:lnTo>
                <a:lnTo>
                  <a:pt x="2261292" y="40808"/>
                </a:lnTo>
                <a:lnTo>
                  <a:pt x="2312720" y="37370"/>
                </a:lnTo>
                <a:lnTo>
                  <a:pt x="2364094" y="34084"/>
                </a:lnTo>
                <a:lnTo>
                  <a:pt x="2415416" y="30949"/>
                </a:lnTo>
                <a:lnTo>
                  <a:pt x="2466686" y="27965"/>
                </a:lnTo>
                <a:lnTo>
                  <a:pt x="2517902" y="25132"/>
                </a:lnTo>
                <a:lnTo>
                  <a:pt x="2569066" y="22451"/>
                </a:lnTo>
                <a:lnTo>
                  <a:pt x="2620177" y="19920"/>
                </a:lnTo>
                <a:lnTo>
                  <a:pt x="2671235" y="17541"/>
                </a:lnTo>
                <a:lnTo>
                  <a:pt x="2722241" y="15313"/>
                </a:lnTo>
                <a:lnTo>
                  <a:pt x="2773193" y="13236"/>
                </a:lnTo>
                <a:lnTo>
                  <a:pt x="2824093" y="11311"/>
                </a:lnTo>
                <a:lnTo>
                  <a:pt x="2874940" y="9537"/>
                </a:lnTo>
                <a:lnTo>
                  <a:pt x="2925735" y="7914"/>
                </a:lnTo>
                <a:lnTo>
                  <a:pt x="2976477" y="6442"/>
                </a:lnTo>
                <a:lnTo>
                  <a:pt x="3027166" y="5121"/>
                </a:lnTo>
                <a:lnTo>
                  <a:pt x="3077802" y="3952"/>
                </a:lnTo>
                <a:lnTo>
                  <a:pt x="3128385" y="2933"/>
                </a:lnTo>
                <a:lnTo>
                  <a:pt x="3178916" y="2066"/>
                </a:lnTo>
                <a:lnTo>
                  <a:pt x="3229394" y="1351"/>
                </a:lnTo>
                <a:lnTo>
                  <a:pt x="3279819" y="786"/>
                </a:lnTo>
                <a:lnTo>
                  <a:pt x="3330191" y="373"/>
                </a:lnTo>
                <a:lnTo>
                  <a:pt x="3380511" y="110"/>
                </a:lnTo>
                <a:lnTo>
                  <a:pt x="3430778" y="0"/>
                </a:lnTo>
                <a:lnTo>
                  <a:pt x="3480992" y="40"/>
                </a:lnTo>
                <a:lnTo>
                  <a:pt x="3531153" y="231"/>
                </a:lnTo>
                <a:lnTo>
                  <a:pt x="3581262" y="574"/>
                </a:lnTo>
                <a:lnTo>
                  <a:pt x="3631318" y="1068"/>
                </a:lnTo>
                <a:lnTo>
                  <a:pt x="3681321" y="1713"/>
                </a:lnTo>
                <a:lnTo>
                  <a:pt x="3731271" y="2509"/>
                </a:lnTo>
                <a:lnTo>
                  <a:pt x="3781169" y="3457"/>
                </a:lnTo>
                <a:lnTo>
                  <a:pt x="3831014" y="4556"/>
                </a:lnTo>
                <a:lnTo>
                  <a:pt x="3880806" y="5805"/>
                </a:lnTo>
                <a:lnTo>
                  <a:pt x="3930545" y="7207"/>
                </a:lnTo>
                <a:lnTo>
                  <a:pt x="3980232" y="8759"/>
                </a:lnTo>
                <a:lnTo>
                  <a:pt x="4029866" y="10463"/>
                </a:lnTo>
                <a:lnTo>
                  <a:pt x="4079447" y="12317"/>
                </a:lnTo>
                <a:lnTo>
                  <a:pt x="4128975" y="14323"/>
                </a:lnTo>
                <a:lnTo>
                  <a:pt x="4178450" y="16481"/>
                </a:lnTo>
                <a:lnTo>
                  <a:pt x="4227873" y="18789"/>
                </a:lnTo>
                <a:lnTo>
                  <a:pt x="4277243" y="21249"/>
                </a:lnTo>
                <a:lnTo>
                  <a:pt x="4326561" y="23860"/>
                </a:lnTo>
                <a:lnTo>
                  <a:pt x="4375825" y="26622"/>
                </a:lnTo>
                <a:lnTo>
                  <a:pt x="4425037" y="29535"/>
                </a:lnTo>
                <a:lnTo>
                  <a:pt x="4474196" y="32600"/>
                </a:lnTo>
                <a:lnTo>
                  <a:pt x="4523302" y="35815"/>
                </a:lnTo>
                <a:lnTo>
                  <a:pt x="4572356" y="39182"/>
                </a:lnTo>
                <a:lnTo>
                  <a:pt x="4621357" y="42700"/>
                </a:lnTo>
                <a:lnTo>
                  <a:pt x="4670305" y="46370"/>
                </a:lnTo>
                <a:lnTo>
                  <a:pt x="4719200" y="50190"/>
                </a:lnTo>
                <a:lnTo>
                  <a:pt x="4768042" y="54162"/>
                </a:lnTo>
                <a:lnTo>
                  <a:pt x="4816832" y="58285"/>
                </a:lnTo>
                <a:lnTo>
                  <a:pt x="4865569" y="62559"/>
                </a:lnTo>
                <a:lnTo>
                  <a:pt x="4914253" y="66985"/>
                </a:lnTo>
                <a:lnTo>
                  <a:pt x="4962885" y="71561"/>
                </a:lnTo>
                <a:lnTo>
                  <a:pt x="5011464" y="76289"/>
                </a:lnTo>
                <a:lnTo>
                  <a:pt x="5059990" y="81168"/>
                </a:lnTo>
                <a:lnTo>
                  <a:pt x="5108463" y="86198"/>
                </a:lnTo>
                <a:lnTo>
                  <a:pt x="5156883" y="91380"/>
                </a:lnTo>
                <a:lnTo>
                  <a:pt x="5205251" y="96713"/>
                </a:lnTo>
                <a:lnTo>
                  <a:pt x="5253566" y="102196"/>
                </a:lnTo>
                <a:lnTo>
                  <a:pt x="5301828" y="107832"/>
                </a:lnTo>
                <a:lnTo>
                  <a:pt x="5350038" y="113618"/>
                </a:lnTo>
                <a:lnTo>
                  <a:pt x="5398194" y="119555"/>
                </a:lnTo>
                <a:lnTo>
                  <a:pt x="5446298" y="125644"/>
                </a:lnTo>
                <a:lnTo>
                  <a:pt x="5494349" y="131884"/>
                </a:lnTo>
                <a:lnTo>
                  <a:pt x="5542348" y="138275"/>
                </a:lnTo>
                <a:lnTo>
                  <a:pt x="5590294" y="144818"/>
                </a:lnTo>
                <a:lnTo>
                  <a:pt x="5638187" y="151511"/>
                </a:lnTo>
                <a:lnTo>
                  <a:pt x="5686027" y="158356"/>
                </a:lnTo>
                <a:lnTo>
                  <a:pt x="5733814" y="165352"/>
                </a:lnTo>
                <a:lnTo>
                  <a:pt x="5781549" y="172499"/>
                </a:lnTo>
                <a:lnTo>
                  <a:pt x="5829231" y="179798"/>
                </a:lnTo>
                <a:lnTo>
                  <a:pt x="5876860" y="187247"/>
                </a:lnTo>
                <a:lnTo>
                  <a:pt x="5924436" y="194848"/>
                </a:lnTo>
                <a:lnTo>
                  <a:pt x="5971960" y="202600"/>
                </a:lnTo>
                <a:lnTo>
                  <a:pt x="6019431" y="210504"/>
                </a:lnTo>
                <a:lnTo>
                  <a:pt x="6066849" y="218558"/>
                </a:lnTo>
                <a:lnTo>
                  <a:pt x="6114215" y="226764"/>
                </a:lnTo>
                <a:lnTo>
                  <a:pt x="6161527" y="235121"/>
                </a:lnTo>
                <a:lnTo>
                  <a:pt x="6208787" y="243629"/>
                </a:lnTo>
                <a:lnTo>
                  <a:pt x="6255994" y="252288"/>
                </a:lnTo>
                <a:lnTo>
                  <a:pt x="6303149" y="261099"/>
                </a:lnTo>
                <a:lnTo>
                  <a:pt x="6350250" y="270061"/>
                </a:lnTo>
                <a:lnTo>
                  <a:pt x="6397299" y="279174"/>
                </a:lnTo>
                <a:lnTo>
                  <a:pt x="6444295" y="288438"/>
                </a:lnTo>
                <a:lnTo>
                  <a:pt x="6454536" y="29051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587317" y="1269584"/>
            <a:ext cx="108585" cy="99060"/>
          </a:xfrm>
          <a:custGeom>
            <a:avLst/>
            <a:gdLst/>
            <a:ahLst/>
            <a:cxnLst/>
            <a:rect l="l" t="t" r="r" b="b"/>
            <a:pathLst>
              <a:path w="108584" h="99059">
                <a:moveTo>
                  <a:pt x="19999" y="0"/>
                </a:moveTo>
                <a:lnTo>
                  <a:pt x="0" y="98520"/>
                </a:lnTo>
                <a:lnTo>
                  <a:pt x="108583" y="69212"/>
                </a:lnTo>
                <a:lnTo>
                  <a:pt x="19999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55983" y="1750289"/>
            <a:ext cx="6410960" cy="432434"/>
          </a:xfrm>
          <a:custGeom>
            <a:avLst/>
            <a:gdLst/>
            <a:ahLst/>
            <a:cxnLst/>
            <a:rect l="l" t="t" r="r" b="b"/>
            <a:pathLst>
              <a:path w="6410959" h="432435">
                <a:moveTo>
                  <a:pt x="0" y="26953"/>
                </a:moveTo>
                <a:lnTo>
                  <a:pt x="44583" y="39601"/>
                </a:lnTo>
                <a:lnTo>
                  <a:pt x="89245" y="52048"/>
                </a:lnTo>
                <a:lnTo>
                  <a:pt x="133985" y="64295"/>
                </a:lnTo>
                <a:lnTo>
                  <a:pt x="178804" y="76341"/>
                </a:lnTo>
                <a:lnTo>
                  <a:pt x="223702" y="88187"/>
                </a:lnTo>
                <a:lnTo>
                  <a:pt x="268679" y="99832"/>
                </a:lnTo>
                <a:lnTo>
                  <a:pt x="313734" y="111276"/>
                </a:lnTo>
                <a:lnTo>
                  <a:pt x="358867" y="122520"/>
                </a:lnTo>
                <a:lnTo>
                  <a:pt x="404080" y="133563"/>
                </a:lnTo>
                <a:lnTo>
                  <a:pt x="449371" y="144406"/>
                </a:lnTo>
                <a:lnTo>
                  <a:pt x="494741" y="155048"/>
                </a:lnTo>
                <a:lnTo>
                  <a:pt x="540189" y="165489"/>
                </a:lnTo>
                <a:lnTo>
                  <a:pt x="585716" y="175730"/>
                </a:lnTo>
                <a:lnTo>
                  <a:pt x="631322" y="185770"/>
                </a:lnTo>
                <a:lnTo>
                  <a:pt x="677006" y="195610"/>
                </a:lnTo>
                <a:lnTo>
                  <a:pt x="722769" y="205249"/>
                </a:lnTo>
                <a:lnTo>
                  <a:pt x="768611" y="214688"/>
                </a:lnTo>
                <a:lnTo>
                  <a:pt x="814531" y="223926"/>
                </a:lnTo>
                <a:lnTo>
                  <a:pt x="860530" y="232963"/>
                </a:lnTo>
                <a:lnTo>
                  <a:pt x="906608" y="241800"/>
                </a:lnTo>
                <a:lnTo>
                  <a:pt x="952764" y="250436"/>
                </a:lnTo>
                <a:lnTo>
                  <a:pt x="998999" y="258871"/>
                </a:lnTo>
                <a:lnTo>
                  <a:pt x="1045313" y="267106"/>
                </a:lnTo>
                <a:lnTo>
                  <a:pt x="1091705" y="275141"/>
                </a:lnTo>
                <a:lnTo>
                  <a:pt x="1138176" y="282974"/>
                </a:lnTo>
                <a:lnTo>
                  <a:pt x="1184726" y="290608"/>
                </a:lnTo>
                <a:lnTo>
                  <a:pt x="1231354" y="298040"/>
                </a:lnTo>
                <a:lnTo>
                  <a:pt x="1278061" y="305272"/>
                </a:lnTo>
                <a:lnTo>
                  <a:pt x="1324846" y="312304"/>
                </a:lnTo>
                <a:lnTo>
                  <a:pt x="1371711" y="319135"/>
                </a:lnTo>
                <a:lnTo>
                  <a:pt x="1418654" y="325765"/>
                </a:lnTo>
                <a:lnTo>
                  <a:pt x="1465675" y="332194"/>
                </a:lnTo>
                <a:lnTo>
                  <a:pt x="1512775" y="338423"/>
                </a:lnTo>
                <a:lnTo>
                  <a:pt x="1559954" y="344452"/>
                </a:lnTo>
                <a:lnTo>
                  <a:pt x="1607212" y="350280"/>
                </a:lnTo>
                <a:lnTo>
                  <a:pt x="1654548" y="355907"/>
                </a:lnTo>
                <a:lnTo>
                  <a:pt x="1701962" y="361334"/>
                </a:lnTo>
                <a:lnTo>
                  <a:pt x="1749456" y="366560"/>
                </a:lnTo>
                <a:lnTo>
                  <a:pt x="1797028" y="371585"/>
                </a:lnTo>
                <a:lnTo>
                  <a:pt x="1844679" y="376410"/>
                </a:lnTo>
                <a:lnTo>
                  <a:pt x="1892408" y="381035"/>
                </a:lnTo>
                <a:lnTo>
                  <a:pt x="1940216" y="385459"/>
                </a:lnTo>
                <a:lnTo>
                  <a:pt x="1988103" y="389682"/>
                </a:lnTo>
                <a:lnTo>
                  <a:pt x="2036068" y="393704"/>
                </a:lnTo>
                <a:lnTo>
                  <a:pt x="2084112" y="397526"/>
                </a:lnTo>
                <a:lnTo>
                  <a:pt x="2132235" y="401148"/>
                </a:lnTo>
                <a:lnTo>
                  <a:pt x="2180436" y="404568"/>
                </a:lnTo>
                <a:lnTo>
                  <a:pt x="2228716" y="407789"/>
                </a:lnTo>
                <a:lnTo>
                  <a:pt x="2277075" y="410808"/>
                </a:lnTo>
                <a:lnTo>
                  <a:pt x="2325512" y="413627"/>
                </a:lnTo>
                <a:lnTo>
                  <a:pt x="2374028" y="416246"/>
                </a:lnTo>
                <a:lnTo>
                  <a:pt x="2422623" y="418664"/>
                </a:lnTo>
                <a:lnTo>
                  <a:pt x="2471296" y="420881"/>
                </a:lnTo>
                <a:lnTo>
                  <a:pt x="2520048" y="422898"/>
                </a:lnTo>
                <a:lnTo>
                  <a:pt x="2568879" y="424714"/>
                </a:lnTo>
                <a:lnTo>
                  <a:pt x="2617788" y="426329"/>
                </a:lnTo>
                <a:lnTo>
                  <a:pt x="2666776" y="427744"/>
                </a:lnTo>
                <a:lnTo>
                  <a:pt x="2715843" y="428959"/>
                </a:lnTo>
                <a:lnTo>
                  <a:pt x="2764988" y="429972"/>
                </a:lnTo>
                <a:lnTo>
                  <a:pt x="2814212" y="430785"/>
                </a:lnTo>
                <a:lnTo>
                  <a:pt x="2863514" y="431398"/>
                </a:lnTo>
                <a:lnTo>
                  <a:pt x="2912895" y="431810"/>
                </a:lnTo>
                <a:lnTo>
                  <a:pt x="2962355" y="432021"/>
                </a:lnTo>
                <a:lnTo>
                  <a:pt x="3011894" y="432032"/>
                </a:lnTo>
                <a:lnTo>
                  <a:pt x="3061511" y="431842"/>
                </a:lnTo>
                <a:lnTo>
                  <a:pt x="3111207" y="431452"/>
                </a:lnTo>
                <a:lnTo>
                  <a:pt x="3160981" y="430861"/>
                </a:lnTo>
                <a:lnTo>
                  <a:pt x="3210834" y="430069"/>
                </a:lnTo>
                <a:lnTo>
                  <a:pt x="3260766" y="429077"/>
                </a:lnTo>
                <a:lnTo>
                  <a:pt x="3310776" y="427884"/>
                </a:lnTo>
                <a:lnTo>
                  <a:pt x="3360865" y="426491"/>
                </a:lnTo>
                <a:lnTo>
                  <a:pt x="3411033" y="424897"/>
                </a:lnTo>
                <a:lnTo>
                  <a:pt x="3461280" y="423103"/>
                </a:lnTo>
                <a:lnTo>
                  <a:pt x="3511605" y="421108"/>
                </a:lnTo>
                <a:lnTo>
                  <a:pt x="3562008" y="418912"/>
                </a:lnTo>
                <a:lnTo>
                  <a:pt x="3612491" y="416516"/>
                </a:lnTo>
                <a:lnTo>
                  <a:pt x="3663052" y="413919"/>
                </a:lnTo>
                <a:lnTo>
                  <a:pt x="3713691" y="411121"/>
                </a:lnTo>
                <a:lnTo>
                  <a:pt x="3764410" y="408123"/>
                </a:lnTo>
                <a:lnTo>
                  <a:pt x="3815207" y="404925"/>
                </a:lnTo>
                <a:lnTo>
                  <a:pt x="3866082" y="401525"/>
                </a:lnTo>
                <a:lnTo>
                  <a:pt x="3917036" y="397925"/>
                </a:lnTo>
                <a:lnTo>
                  <a:pt x="3968069" y="394125"/>
                </a:lnTo>
                <a:lnTo>
                  <a:pt x="4019181" y="390124"/>
                </a:lnTo>
                <a:lnTo>
                  <a:pt x="4070371" y="385922"/>
                </a:lnTo>
                <a:lnTo>
                  <a:pt x="4121640" y="381520"/>
                </a:lnTo>
                <a:lnTo>
                  <a:pt x="4172988" y="376918"/>
                </a:lnTo>
                <a:lnTo>
                  <a:pt x="4224414" y="372114"/>
                </a:lnTo>
                <a:lnTo>
                  <a:pt x="4275919" y="367110"/>
                </a:lnTo>
                <a:lnTo>
                  <a:pt x="4327502" y="361906"/>
                </a:lnTo>
                <a:lnTo>
                  <a:pt x="4379164" y="356501"/>
                </a:lnTo>
                <a:lnTo>
                  <a:pt x="4430905" y="350895"/>
                </a:lnTo>
                <a:lnTo>
                  <a:pt x="4482725" y="345089"/>
                </a:lnTo>
                <a:lnTo>
                  <a:pt x="4534623" y="339082"/>
                </a:lnTo>
                <a:lnTo>
                  <a:pt x="4586600" y="332874"/>
                </a:lnTo>
                <a:lnTo>
                  <a:pt x="4638655" y="326466"/>
                </a:lnTo>
                <a:lnTo>
                  <a:pt x="4690789" y="319857"/>
                </a:lnTo>
                <a:lnTo>
                  <a:pt x="4743002" y="313048"/>
                </a:lnTo>
                <a:lnTo>
                  <a:pt x="4795294" y="306038"/>
                </a:lnTo>
                <a:lnTo>
                  <a:pt x="4847664" y="298828"/>
                </a:lnTo>
                <a:lnTo>
                  <a:pt x="4900112" y="291417"/>
                </a:lnTo>
                <a:lnTo>
                  <a:pt x="4952640" y="283805"/>
                </a:lnTo>
                <a:lnTo>
                  <a:pt x="5005246" y="275993"/>
                </a:lnTo>
                <a:lnTo>
                  <a:pt x="5057930" y="267980"/>
                </a:lnTo>
                <a:lnTo>
                  <a:pt x="5110694" y="259767"/>
                </a:lnTo>
                <a:lnTo>
                  <a:pt x="5163536" y="251353"/>
                </a:lnTo>
                <a:lnTo>
                  <a:pt x="5216456" y="242738"/>
                </a:lnTo>
                <a:lnTo>
                  <a:pt x="5269456" y="233923"/>
                </a:lnTo>
                <a:lnTo>
                  <a:pt x="5322534" y="224907"/>
                </a:lnTo>
                <a:lnTo>
                  <a:pt x="5375690" y="215691"/>
                </a:lnTo>
                <a:lnTo>
                  <a:pt x="5428926" y="206274"/>
                </a:lnTo>
                <a:lnTo>
                  <a:pt x="5482240" y="196657"/>
                </a:lnTo>
                <a:lnTo>
                  <a:pt x="5535632" y="186838"/>
                </a:lnTo>
                <a:lnTo>
                  <a:pt x="5589103" y="176820"/>
                </a:lnTo>
                <a:lnTo>
                  <a:pt x="5642653" y="166600"/>
                </a:lnTo>
                <a:lnTo>
                  <a:pt x="5696282" y="156181"/>
                </a:lnTo>
                <a:lnTo>
                  <a:pt x="5749989" y="145560"/>
                </a:lnTo>
                <a:lnTo>
                  <a:pt x="5803775" y="134739"/>
                </a:lnTo>
                <a:lnTo>
                  <a:pt x="5857640" y="123717"/>
                </a:lnTo>
                <a:lnTo>
                  <a:pt x="5911583" y="112495"/>
                </a:lnTo>
                <a:lnTo>
                  <a:pt x="5965605" y="101072"/>
                </a:lnTo>
                <a:lnTo>
                  <a:pt x="6019705" y="89449"/>
                </a:lnTo>
                <a:lnTo>
                  <a:pt x="6073884" y="77625"/>
                </a:lnTo>
                <a:lnTo>
                  <a:pt x="6128142" y="65600"/>
                </a:lnTo>
                <a:lnTo>
                  <a:pt x="6182479" y="53375"/>
                </a:lnTo>
                <a:lnTo>
                  <a:pt x="6236894" y="40949"/>
                </a:lnTo>
                <a:lnTo>
                  <a:pt x="6291387" y="28323"/>
                </a:lnTo>
                <a:lnTo>
                  <a:pt x="6345960" y="15496"/>
                </a:lnTo>
                <a:lnTo>
                  <a:pt x="6400611" y="2469"/>
                </a:lnTo>
                <a:lnTo>
                  <a:pt x="6410768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844678" y="1703916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5" h="97789">
                <a:moveTo>
                  <a:pt x="0" y="0"/>
                </a:moveTo>
                <a:lnTo>
                  <a:pt x="23768" y="97682"/>
                </a:lnTo>
                <a:lnTo>
                  <a:pt x="109630" y="251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61854" y="1076679"/>
            <a:ext cx="1061720" cy="82550"/>
          </a:xfrm>
          <a:custGeom>
            <a:avLst/>
            <a:gdLst/>
            <a:ahLst/>
            <a:cxnLst/>
            <a:rect l="l" t="t" r="r" b="b"/>
            <a:pathLst>
              <a:path w="1061720" h="82550">
                <a:moveTo>
                  <a:pt x="0" y="32793"/>
                </a:moveTo>
                <a:lnTo>
                  <a:pt x="50073" y="25283"/>
                </a:lnTo>
                <a:lnTo>
                  <a:pt x="100146" y="18748"/>
                </a:lnTo>
                <a:lnTo>
                  <a:pt x="150219" y="13187"/>
                </a:lnTo>
                <a:lnTo>
                  <a:pt x="200292" y="8600"/>
                </a:lnTo>
                <a:lnTo>
                  <a:pt x="250365" y="4988"/>
                </a:lnTo>
                <a:lnTo>
                  <a:pt x="300438" y="2351"/>
                </a:lnTo>
                <a:lnTo>
                  <a:pt x="350511" y="688"/>
                </a:lnTo>
                <a:lnTo>
                  <a:pt x="400584" y="0"/>
                </a:lnTo>
                <a:lnTo>
                  <a:pt x="450657" y="286"/>
                </a:lnTo>
                <a:lnTo>
                  <a:pt x="500731" y="1546"/>
                </a:lnTo>
                <a:lnTo>
                  <a:pt x="550804" y="3781"/>
                </a:lnTo>
                <a:lnTo>
                  <a:pt x="600877" y="6991"/>
                </a:lnTo>
                <a:lnTo>
                  <a:pt x="650950" y="11175"/>
                </a:lnTo>
                <a:lnTo>
                  <a:pt x="701024" y="16334"/>
                </a:lnTo>
                <a:lnTo>
                  <a:pt x="751097" y="22467"/>
                </a:lnTo>
                <a:lnTo>
                  <a:pt x="801170" y="29575"/>
                </a:lnTo>
                <a:lnTo>
                  <a:pt x="851244" y="37657"/>
                </a:lnTo>
                <a:lnTo>
                  <a:pt x="901317" y="46714"/>
                </a:lnTo>
                <a:lnTo>
                  <a:pt x="951391" y="56745"/>
                </a:lnTo>
                <a:lnTo>
                  <a:pt x="1001464" y="67751"/>
                </a:lnTo>
                <a:lnTo>
                  <a:pt x="1051538" y="79731"/>
                </a:lnTo>
                <a:lnTo>
                  <a:pt x="1061664" y="8244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00398" y="1107861"/>
            <a:ext cx="110489" cy="97155"/>
          </a:xfrm>
          <a:custGeom>
            <a:avLst/>
            <a:gdLst/>
            <a:ahLst/>
            <a:cxnLst/>
            <a:rect l="l" t="t" r="r" b="b"/>
            <a:pathLst>
              <a:path w="110489" h="97155">
                <a:moveTo>
                  <a:pt x="26009" y="0"/>
                </a:moveTo>
                <a:lnTo>
                  <a:pt x="0" y="97096"/>
                </a:lnTo>
                <a:lnTo>
                  <a:pt x="110101" y="74563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65835" y="2076562"/>
            <a:ext cx="0" cy="734695"/>
          </a:xfrm>
          <a:custGeom>
            <a:avLst/>
            <a:gdLst/>
            <a:ahLst/>
            <a:cxnLst/>
            <a:rect l="l" t="t" r="r" b="b"/>
            <a:pathLst>
              <a:path h="734694">
                <a:moveTo>
                  <a:pt x="0" y="0"/>
                </a:moveTo>
                <a:lnTo>
                  <a:pt x="0" y="73469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65835" y="10086582"/>
            <a:ext cx="0" cy="332740"/>
          </a:xfrm>
          <a:custGeom>
            <a:avLst/>
            <a:gdLst/>
            <a:ahLst/>
            <a:cxnLst/>
            <a:rect l="l" t="t" r="r" b="b"/>
            <a:pathLst>
              <a:path h="332740">
                <a:moveTo>
                  <a:pt x="0" y="0"/>
                </a:moveTo>
                <a:lnTo>
                  <a:pt x="0" y="33273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74246" y="2295110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0"/>
                </a:moveTo>
                <a:lnTo>
                  <a:pt x="0" y="78045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74246" y="9719746"/>
            <a:ext cx="0" cy="699770"/>
          </a:xfrm>
          <a:custGeom>
            <a:avLst/>
            <a:gdLst/>
            <a:ahLst/>
            <a:cxnLst/>
            <a:rect l="l" t="t" r="r" b="b"/>
            <a:pathLst>
              <a:path h="699770">
                <a:moveTo>
                  <a:pt x="0" y="0"/>
                </a:moveTo>
                <a:lnTo>
                  <a:pt x="0" y="69956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92257" y="2515001"/>
            <a:ext cx="0" cy="1025525"/>
          </a:xfrm>
          <a:custGeom>
            <a:avLst/>
            <a:gdLst/>
            <a:ahLst/>
            <a:cxnLst/>
            <a:rect l="l" t="t" r="r" b="b"/>
            <a:pathLst>
              <a:path h="1025525">
                <a:moveTo>
                  <a:pt x="0" y="0"/>
                </a:moveTo>
                <a:lnTo>
                  <a:pt x="0" y="102526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92257" y="8859394"/>
            <a:ext cx="0" cy="1560195"/>
          </a:xfrm>
          <a:custGeom>
            <a:avLst/>
            <a:gdLst/>
            <a:ahLst/>
            <a:cxnLst/>
            <a:rect l="l" t="t" r="r" b="b"/>
            <a:pathLst>
              <a:path h="1560195">
                <a:moveTo>
                  <a:pt x="0" y="0"/>
                </a:moveTo>
                <a:lnTo>
                  <a:pt x="0" y="155991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410269" y="2295110"/>
            <a:ext cx="0" cy="1517650"/>
          </a:xfrm>
          <a:custGeom>
            <a:avLst/>
            <a:gdLst/>
            <a:ahLst/>
            <a:cxnLst/>
            <a:rect l="l" t="t" r="r" b="b"/>
            <a:pathLst>
              <a:path h="1517650">
                <a:moveTo>
                  <a:pt x="0" y="0"/>
                </a:moveTo>
                <a:lnTo>
                  <a:pt x="0" y="151740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410269" y="7090548"/>
            <a:ext cx="0" cy="3329304"/>
          </a:xfrm>
          <a:custGeom>
            <a:avLst/>
            <a:gdLst/>
            <a:ahLst/>
            <a:cxnLst/>
            <a:rect l="l" t="t" r="r" b="b"/>
            <a:pathLst>
              <a:path h="3329304">
                <a:moveTo>
                  <a:pt x="0" y="0"/>
                </a:moveTo>
                <a:lnTo>
                  <a:pt x="0" y="33287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065466" y="2295110"/>
            <a:ext cx="0" cy="2418080"/>
          </a:xfrm>
          <a:custGeom>
            <a:avLst/>
            <a:gdLst/>
            <a:ahLst/>
            <a:cxnLst/>
            <a:rect l="l" t="t" r="r" b="b"/>
            <a:pathLst>
              <a:path h="2418079">
                <a:moveTo>
                  <a:pt x="0" y="0"/>
                </a:moveTo>
                <a:lnTo>
                  <a:pt x="0" y="241765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065466" y="5201653"/>
            <a:ext cx="0" cy="5217795"/>
          </a:xfrm>
          <a:custGeom>
            <a:avLst/>
            <a:gdLst/>
            <a:ahLst/>
            <a:cxnLst/>
            <a:rect l="l" t="t" r="r" b="b"/>
            <a:pathLst>
              <a:path h="5217795">
                <a:moveTo>
                  <a:pt x="0" y="0"/>
                </a:moveTo>
                <a:lnTo>
                  <a:pt x="0" y="521765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718056" y="2295110"/>
            <a:ext cx="0" cy="3708400"/>
          </a:xfrm>
          <a:custGeom>
            <a:avLst/>
            <a:gdLst/>
            <a:ahLst/>
            <a:cxnLst/>
            <a:rect l="l" t="t" r="r" b="b"/>
            <a:pathLst>
              <a:path h="3708400">
                <a:moveTo>
                  <a:pt x="0" y="0"/>
                </a:moveTo>
                <a:lnTo>
                  <a:pt x="0" y="370809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718056" y="7958354"/>
            <a:ext cx="0" cy="2461260"/>
          </a:xfrm>
          <a:custGeom>
            <a:avLst/>
            <a:gdLst/>
            <a:ahLst/>
            <a:cxnLst/>
            <a:rect l="l" t="t" r="r" b="b"/>
            <a:pathLst>
              <a:path h="2461259">
                <a:moveTo>
                  <a:pt x="0" y="0"/>
                </a:moveTo>
                <a:lnTo>
                  <a:pt x="0" y="2460958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480589" y="2295110"/>
            <a:ext cx="0" cy="2043430"/>
          </a:xfrm>
          <a:custGeom>
            <a:avLst/>
            <a:gdLst/>
            <a:ahLst/>
            <a:cxnLst/>
            <a:rect l="l" t="t" r="r" b="b"/>
            <a:pathLst>
              <a:path h="2043429">
                <a:moveTo>
                  <a:pt x="0" y="0"/>
                </a:moveTo>
                <a:lnTo>
                  <a:pt x="0" y="204282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480589" y="6565119"/>
            <a:ext cx="0" cy="3854450"/>
          </a:xfrm>
          <a:custGeom>
            <a:avLst/>
            <a:gdLst/>
            <a:ahLst/>
            <a:cxnLst/>
            <a:rect l="l" t="t" r="r" b="b"/>
            <a:pathLst>
              <a:path h="3854450">
                <a:moveTo>
                  <a:pt x="0" y="0"/>
                </a:moveTo>
                <a:lnTo>
                  <a:pt x="0" y="3854193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47988" y="2800783"/>
            <a:ext cx="425706" cy="733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79401" y="2811254"/>
            <a:ext cx="363220" cy="7275830"/>
          </a:xfrm>
          <a:custGeom>
            <a:avLst/>
            <a:gdLst/>
            <a:ahLst/>
            <a:cxnLst/>
            <a:rect l="l" t="t" r="r" b="b"/>
            <a:pathLst>
              <a:path w="363219" h="7275830">
                <a:moveTo>
                  <a:pt x="0" y="0"/>
                </a:moveTo>
                <a:lnTo>
                  <a:pt x="362879" y="0"/>
                </a:lnTo>
                <a:lnTo>
                  <a:pt x="362879" y="7275328"/>
                </a:lnTo>
                <a:lnTo>
                  <a:pt x="0" y="7275328"/>
                </a:lnTo>
                <a:lnTo>
                  <a:pt x="0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50923" y="3065089"/>
            <a:ext cx="425706" cy="6707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82335" y="3075560"/>
            <a:ext cx="363220" cy="6644640"/>
          </a:xfrm>
          <a:custGeom>
            <a:avLst/>
            <a:gdLst/>
            <a:ahLst/>
            <a:cxnLst/>
            <a:rect l="l" t="t" r="r" b="b"/>
            <a:pathLst>
              <a:path w="363220" h="6644640">
                <a:moveTo>
                  <a:pt x="0" y="0"/>
                </a:moveTo>
                <a:lnTo>
                  <a:pt x="362879" y="0"/>
                </a:lnTo>
                <a:lnTo>
                  <a:pt x="362879" y="6644185"/>
                </a:lnTo>
                <a:lnTo>
                  <a:pt x="0" y="6644185"/>
                </a:lnTo>
                <a:lnTo>
                  <a:pt x="0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68934" y="3529798"/>
            <a:ext cx="425706" cy="5381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00347" y="3540269"/>
            <a:ext cx="363220" cy="5319395"/>
          </a:xfrm>
          <a:custGeom>
            <a:avLst/>
            <a:gdLst/>
            <a:ahLst/>
            <a:cxnLst/>
            <a:rect l="l" t="t" r="r" b="b"/>
            <a:pathLst>
              <a:path w="363220" h="5319395">
                <a:moveTo>
                  <a:pt x="0" y="0"/>
                </a:moveTo>
                <a:lnTo>
                  <a:pt x="362879" y="0"/>
                </a:lnTo>
                <a:lnTo>
                  <a:pt x="362879" y="5319125"/>
                </a:lnTo>
                <a:lnTo>
                  <a:pt x="0" y="5319125"/>
                </a:lnTo>
                <a:lnTo>
                  <a:pt x="0" y="0"/>
                </a:lnTo>
                <a:close/>
              </a:path>
            </a:pathLst>
          </a:custGeom>
          <a:solidFill>
            <a:srgbClr val="F5D328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13521" y="3802041"/>
            <a:ext cx="425706" cy="33408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244934" y="3812512"/>
            <a:ext cx="363220" cy="3278504"/>
          </a:xfrm>
          <a:custGeom>
            <a:avLst/>
            <a:gdLst/>
            <a:ahLst/>
            <a:cxnLst/>
            <a:rect l="l" t="t" r="r" b="b"/>
            <a:pathLst>
              <a:path w="363220" h="3278504">
                <a:moveTo>
                  <a:pt x="0" y="0"/>
                </a:moveTo>
                <a:lnTo>
                  <a:pt x="362910" y="0"/>
                </a:lnTo>
                <a:lnTo>
                  <a:pt x="362910" y="3278036"/>
                </a:lnTo>
                <a:lnTo>
                  <a:pt x="0" y="3278036"/>
                </a:lnTo>
                <a:lnTo>
                  <a:pt x="0" y="0"/>
                </a:lnTo>
                <a:close/>
              </a:path>
            </a:pathLst>
          </a:custGeom>
          <a:solidFill>
            <a:srgbClr val="70BF41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842122" y="4702292"/>
            <a:ext cx="425706" cy="5517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873534" y="4712767"/>
            <a:ext cx="363220" cy="488950"/>
          </a:xfrm>
          <a:custGeom>
            <a:avLst/>
            <a:gdLst/>
            <a:ahLst/>
            <a:cxnLst/>
            <a:rect l="l" t="t" r="r" b="b"/>
            <a:pathLst>
              <a:path w="363219" h="488950">
                <a:moveTo>
                  <a:pt x="0" y="0"/>
                </a:moveTo>
                <a:lnTo>
                  <a:pt x="362920" y="0"/>
                </a:lnTo>
                <a:lnTo>
                  <a:pt x="362920" y="488885"/>
                </a:lnTo>
                <a:lnTo>
                  <a:pt x="0" y="488885"/>
                </a:lnTo>
                <a:lnTo>
                  <a:pt x="0" y="0"/>
                </a:lnTo>
                <a:close/>
              </a:path>
            </a:pathLst>
          </a:custGeom>
          <a:solidFill>
            <a:srgbClr val="51A7F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494711" y="5992738"/>
            <a:ext cx="425706" cy="20179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526123" y="6003209"/>
            <a:ext cx="363220" cy="1955164"/>
          </a:xfrm>
          <a:custGeom>
            <a:avLst/>
            <a:gdLst/>
            <a:ahLst/>
            <a:cxnLst/>
            <a:rect l="l" t="t" r="r" b="b"/>
            <a:pathLst>
              <a:path w="363219" h="1955165">
                <a:moveTo>
                  <a:pt x="0" y="0"/>
                </a:moveTo>
                <a:lnTo>
                  <a:pt x="362816" y="0"/>
                </a:lnTo>
                <a:lnTo>
                  <a:pt x="362816" y="1955144"/>
                </a:lnTo>
                <a:lnTo>
                  <a:pt x="0" y="1955144"/>
                </a:lnTo>
                <a:lnTo>
                  <a:pt x="0" y="0"/>
                </a:lnTo>
                <a:close/>
              </a:path>
            </a:pathLst>
          </a:custGeom>
          <a:solidFill>
            <a:srgbClr val="B36AE2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236303" y="4327459"/>
            <a:ext cx="425706" cy="22900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267715" y="4337930"/>
            <a:ext cx="363220" cy="2227580"/>
          </a:xfrm>
          <a:custGeom>
            <a:avLst/>
            <a:gdLst/>
            <a:ahLst/>
            <a:cxnLst/>
            <a:rect l="l" t="t" r="r" b="b"/>
            <a:pathLst>
              <a:path w="363219" h="2227579">
                <a:moveTo>
                  <a:pt x="0" y="0"/>
                </a:moveTo>
                <a:lnTo>
                  <a:pt x="362816" y="0"/>
                </a:lnTo>
                <a:lnTo>
                  <a:pt x="362816" y="2227188"/>
                </a:lnTo>
                <a:lnTo>
                  <a:pt x="0" y="2227188"/>
                </a:lnTo>
                <a:lnTo>
                  <a:pt x="0" y="0"/>
                </a:lnTo>
                <a:close/>
              </a:path>
            </a:pathLst>
          </a:custGeom>
          <a:solidFill>
            <a:srgbClr val="A6AAA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144699" y="2884372"/>
            <a:ext cx="2562225" cy="205104"/>
          </a:xfrm>
          <a:custGeom>
            <a:avLst/>
            <a:gdLst/>
            <a:ahLst/>
            <a:cxnLst/>
            <a:rect l="l" t="t" r="r" b="b"/>
            <a:pathLst>
              <a:path w="2562225" h="205105">
                <a:moveTo>
                  <a:pt x="0" y="0"/>
                </a:moveTo>
                <a:lnTo>
                  <a:pt x="2551468" y="203965"/>
                </a:lnTo>
                <a:lnTo>
                  <a:pt x="2561906" y="20479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92171" y="3038242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30">
                <a:moveTo>
                  <a:pt x="8010" y="0"/>
                </a:moveTo>
                <a:lnTo>
                  <a:pt x="0" y="100195"/>
                </a:lnTo>
                <a:lnTo>
                  <a:pt x="104206" y="58102"/>
                </a:lnTo>
                <a:lnTo>
                  <a:pt x="80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20828" y="3418451"/>
            <a:ext cx="2211070" cy="133985"/>
          </a:xfrm>
          <a:custGeom>
            <a:avLst/>
            <a:gdLst/>
            <a:ahLst/>
            <a:cxnLst/>
            <a:rect l="l" t="t" r="r" b="b"/>
            <a:pathLst>
              <a:path w="2211070" h="133985">
                <a:moveTo>
                  <a:pt x="0" y="0"/>
                </a:moveTo>
                <a:lnTo>
                  <a:pt x="2200582" y="132744"/>
                </a:lnTo>
                <a:lnTo>
                  <a:pt x="2211034" y="13337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18384" y="3501024"/>
            <a:ext cx="103505" cy="100965"/>
          </a:xfrm>
          <a:custGeom>
            <a:avLst/>
            <a:gdLst/>
            <a:ahLst/>
            <a:cxnLst/>
            <a:rect l="l" t="t" r="r" b="b"/>
            <a:pathLst>
              <a:path w="103504" h="100964">
                <a:moveTo>
                  <a:pt x="6052" y="0"/>
                </a:moveTo>
                <a:lnTo>
                  <a:pt x="0" y="100342"/>
                </a:lnTo>
                <a:lnTo>
                  <a:pt x="103368" y="56218"/>
                </a:lnTo>
                <a:lnTo>
                  <a:pt x="6052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163057" y="3550719"/>
            <a:ext cx="4990465" cy="306070"/>
          </a:xfrm>
          <a:custGeom>
            <a:avLst/>
            <a:gdLst/>
            <a:ahLst/>
            <a:cxnLst/>
            <a:rect l="l" t="t" r="r" b="b"/>
            <a:pathLst>
              <a:path w="4990465" h="306070">
                <a:moveTo>
                  <a:pt x="0" y="0"/>
                </a:moveTo>
                <a:lnTo>
                  <a:pt x="4979628" y="304825"/>
                </a:lnTo>
                <a:lnTo>
                  <a:pt x="4990079" y="3054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139618" y="3805371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4" h="100329">
                <a:moveTo>
                  <a:pt x="6146" y="0"/>
                </a:moveTo>
                <a:lnTo>
                  <a:pt x="0" y="100332"/>
                </a:lnTo>
                <a:lnTo>
                  <a:pt x="103399" y="56312"/>
                </a:lnTo>
                <a:lnTo>
                  <a:pt x="6146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588787" y="4165663"/>
            <a:ext cx="7608570" cy="203200"/>
          </a:xfrm>
          <a:custGeom>
            <a:avLst/>
            <a:gdLst/>
            <a:ahLst/>
            <a:cxnLst/>
            <a:rect l="l" t="t" r="r" b="b"/>
            <a:pathLst>
              <a:path w="7608569" h="203200">
                <a:moveTo>
                  <a:pt x="0" y="0"/>
                </a:moveTo>
                <a:lnTo>
                  <a:pt x="7597782" y="202445"/>
                </a:lnTo>
                <a:lnTo>
                  <a:pt x="7608249" y="20272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8185204" y="4317868"/>
            <a:ext cx="102235" cy="100965"/>
          </a:xfrm>
          <a:custGeom>
            <a:avLst/>
            <a:gdLst/>
            <a:ahLst/>
            <a:cxnLst/>
            <a:rect l="l" t="t" r="r" b="b"/>
            <a:pathLst>
              <a:path w="102234" h="100964">
                <a:moveTo>
                  <a:pt x="2722" y="0"/>
                </a:moveTo>
                <a:lnTo>
                  <a:pt x="0" y="100478"/>
                </a:lnTo>
                <a:lnTo>
                  <a:pt x="101881" y="52919"/>
                </a:lnTo>
                <a:lnTo>
                  <a:pt x="2722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713429" y="6572800"/>
            <a:ext cx="7554595" cy="292100"/>
          </a:xfrm>
          <a:custGeom>
            <a:avLst/>
            <a:gdLst/>
            <a:ahLst/>
            <a:cxnLst/>
            <a:rect l="l" t="t" r="r" b="b"/>
            <a:pathLst>
              <a:path w="7554594" h="292100">
                <a:moveTo>
                  <a:pt x="0" y="291642"/>
                </a:moveTo>
                <a:lnTo>
                  <a:pt x="10463" y="291238"/>
                </a:lnTo>
                <a:lnTo>
                  <a:pt x="755422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623446" y="6813813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531" y="0"/>
                </a:moveTo>
                <a:lnTo>
                  <a:pt x="0" y="54103"/>
                </a:lnTo>
                <a:lnTo>
                  <a:pt x="102405" y="100447"/>
                </a:lnTo>
                <a:lnTo>
                  <a:pt x="98531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298411" y="7101012"/>
            <a:ext cx="4898390" cy="201930"/>
          </a:xfrm>
          <a:custGeom>
            <a:avLst/>
            <a:gdLst/>
            <a:ahLst/>
            <a:cxnLst/>
            <a:rect l="l" t="t" r="r" b="b"/>
            <a:pathLst>
              <a:path w="4898390" h="201929">
                <a:moveTo>
                  <a:pt x="0" y="201863"/>
                </a:moveTo>
                <a:lnTo>
                  <a:pt x="10462" y="201432"/>
                </a:lnTo>
                <a:lnTo>
                  <a:pt x="4898248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208438" y="7252229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363" y="0"/>
                </a:moveTo>
                <a:lnTo>
                  <a:pt x="0" y="54354"/>
                </a:lnTo>
                <a:lnTo>
                  <a:pt x="102499" y="100436"/>
                </a:lnTo>
                <a:lnTo>
                  <a:pt x="98363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839195" y="4428797"/>
            <a:ext cx="4990465" cy="306070"/>
          </a:xfrm>
          <a:custGeom>
            <a:avLst/>
            <a:gdLst/>
            <a:ahLst/>
            <a:cxnLst/>
            <a:rect l="l" t="t" r="r" b="b"/>
            <a:pathLst>
              <a:path w="4990465" h="306070">
                <a:moveTo>
                  <a:pt x="0" y="0"/>
                </a:moveTo>
                <a:lnTo>
                  <a:pt x="4979628" y="304825"/>
                </a:lnTo>
                <a:lnTo>
                  <a:pt x="4990079" y="3054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815735" y="4683459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4" h="100329">
                <a:moveTo>
                  <a:pt x="6177" y="0"/>
                </a:moveTo>
                <a:lnTo>
                  <a:pt x="0" y="100332"/>
                </a:lnTo>
                <a:lnTo>
                  <a:pt x="103452" y="56312"/>
                </a:lnTo>
                <a:lnTo>
                  <a:pt x="6177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974203" y="5212119"/>
            <a:ext cx="4899025" cy="189230"/>
          </a:xfrm>
          <a:custGeom>
            <a:avLst/>
            <a:gdLst/>
            <a:ahLst/>
            <a:cxnLst/>
            <a:rect l="l" t="t" r="r" b="b"/>
            <a:pathLst>
              <a:path w="4899025" h="189229">
                <a:moveTo>
                  <a:pt x="0" y="189019"/>
                </a:moveTo>
                <a:lnTo>
                  <a:pt x="10463" y="188615"/>
                </a:lnTo>
                <a:lnTo>
                  <a:pt x="489892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884220" y="5350517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4">
                <a:moveTo>
                  <a:pt x="98510" y="0"/>
                </a:moveTo>
                <a:lnTo>
                  <a:pt x="0" y="54092"/>
                </a:lnTo>
                <a:lnTo>
                  <a:pt x="102384" y="100436"/>
                </a:lnTo>
                <a:lnTo>
                  <a:pt x="9851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93456" y="5664728"/>
            <a:ext cx="7578725" cy="394970"/>
          </a:xfrm>
          <a:custGeom>
            <a:avLst/>
            <a:gdLst/>
            <a:ahLst/>
            <a:cxnLst/>
            <a:rect l="l" t="t" r="r" b="b"/>
            <a:pathLst>
              <a:path w="7578725" h="394970">
                <a:moveTo>
                  <a:pt x="0" y="0"/>
                </a:moveTo>
                <a:lnTo>
                  <a:pt x="7567966" y="394106"/>
                </a:lnTo>
                <a:lnTo>
                  <a:pt x="7578423" y="39465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5458795" y="6008644"/>
            <a:ext cx="103505" cy="100965"/>
          </a:xfrm>
          <a:custGeom>
            <a:avLst/>
            <a:gdLst/>
            <a:ahLst/>
            <a:cxnLst/>
            <a:rect l="l" t="t" r="r" b="b"/>
            <a:pathLst>
              <a:path w="103505" h="100964">
                <a:moveTo>
                  <a:pt x="5235" y="0"/>
                </a:moveTo>
                <a:lnTo>
                  <a:pt x="0" y="100384"/>
                </a:lnTo>
                <a:lnTo>
                  <a:pt x="103033" y="55422"/>
                </a:lnTo>
                <a:lnTo>
                  <a:pt x="5235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972800" y="7968809"/>
            <a:ext cx="7554595" cy="292100"/>
          </a:xfrm>
          <a:custGeom>
            <a:avLst/>
            <a:gdLst/>
            <a:ahLst/>
            <a:cxnLst/>
            <a:rect l="l" t="t" r="r" b="b"/>
            <a:pathLst>
              <a:path w="7554594" h="292100">
                <a:moveTo>
                  <a:pt x="0" y="291642"/>
                </a:moveTo>
                <a:lnTo>
                  <a:pt x="10463" y="291238"/>
                </a:lnTo>
                <a:lnTo>
                  <a:pt x="755422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882817" y="8209823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510" y="0"/>
                </a:moveTo>
                <a:lnTo>
                  <a:pt x="0" y="54103"/>
                </a:lnTo>
                <a:lnTo>
                  <a:pt x="102384" y="100447"/>
                </a:lnTo>
                <a:lnTo>
                  <a:pt x="9851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298107" y="8869850"/>
            <a:ext cx="2202180" cy="203200"/>
          </a:xfrm>
          <a:custGeom>
            <a:avLst/>
            <a:gdLst/>
            <a:ahLst/>
            <a:cxnLst/>
            <a:rect l="l" t="t" r="r" b="b"/>
            <a:pathLst>
              <a:path w="2202179" h="203200">
                <a:moveTo>
                  <a:pt x="0" y="203150"/>
                </a:moveTo>
                <a:lnTo>
                  <a:pt x="10426" y="202188"/>
                </a:lnTo>
                <a:lnTo>
                  <a:pt x="220180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208438" y="9021997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95473" y="0"/>
                </a:moveTo>
                <a:lnTo>
                  <a:pt x="0" y="59275"/>
                </a:lnTo>
                <a:lnTo>
                  <a:pt x="104708" y="100091"/>
                </a:lnTo>
                <a:lnTo>
                  <a:pt x="95473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247918" y="9730175"/>
            <a:ext cx="2533650" cy="202565"/>
          </a:xfrm>
          <a:custGeom>
            <a:avLst/>
            <a:gdLst/>
            <a:ahLst/>
            <a:cxnLst/>
            <a:rect l="l" t="t" r="r" b="b"/>
            <a:pathLst>
              <a:path w="2533650" h="202565">
                <a:moveTo>
                  <a:pt x="0" y="202079"/>
                </a:moveTo>
                <a:lnTo>
                  <a:pt x="10437" y="201246"/>
                </a:lnTo>
                <a:lnTo>
                  <a:pt x="253345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158154" y="9881322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96206" y="0"/>
                </a:moveTo>
                <a:lnTo>
                  <a:pt x="0" y="58092"/>
                </a:lnTo>
                <a:lnTo>
                  <a:pt x="104195" y="100195"/>
                </a:lnTo>
                <a:lnTo>
                  <a:pt x="96206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513389" y="1083077"/>
            <a:ext cx="2450465" cy="1160145"/>
          </a:xfrm>
          <a:custGeom>
            <a:avLst/>
            <a:gdLst/>
            <a:ahLst/>
            <a:cxnLst/>
            <a:rect l="l" t="t" r="r" b="b"/>
            <a:pathLst>
              <a:path w="2450465" h="1160145">
                <a:moveTo>
                  <a:pt x="0" y="0"/>
                </a:moveTo>
                <a:lnTo>
                  <a:pt x="2450386" y="0"/>
                </a:lnTo>
                <a:lnTo>
                  <a:pt x="2450386" y="1159681"/>
                </a:lnTo>
                <a:lnTo>
                  <a:pt x="0" y="11596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72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1275218" y="1023917"/>
            <a:ext cx="38938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150" spc="-15" baseline="-16937" dirty="0">
                <a:latin typeface="Arial"/>
                <a:cs typeface="Arial"/>
              </a:rPr>
              <a:t>Clien </a:t>
            </a:r>
            <a:r>
              <a:rPr sz="3550" spc="-135" dirty="0">
                <a:latin typeface="Arial"/>
                <a:cs typeface="Arial"/>
              </a:rPr>
              <a:t>+TraceID</a:t>
            </a:r>
            <a:r>
              <a:rPr sz="3550" spc="-465" dirty="0">
                <a:latin typeface="Arial"/>
                <a:cs typeface="Arial"/>
              </a:rPr>
              <a:t> </a:t>
            </a:r>
            <a:r>
              <a:rPr sz="3550" spc="-365" dirty="0">
                <a:latin typeface="Arial"/>
                <a:cs typeface="Arial"/>
              </a:rPr>
              <a:t>T1</a:t>
            </a:r>
            <a:r>
              <a:rPr sz="6150" spc="-547" baseline="-16937" dirty="0">
                <a:latin typeface="Arial"/>
                <a:cs typeface="Arial"/>
              </a:rPr>
              <a:t>A</a:t>
            </a:r>
            <a:endParaRPr sz="6150" baseline="-16937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552666" y="1641700"/>
            <a:ext cx="2381250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spc="-80" dirty="0">
                <a:latin typeface="Arial"/>
                <a:cs typeface="Arial"/>
              </a:rPr>
              <a:t>+SpanID</a:t>
            </a:r>
            <a:r>
              <a:rPr sz="3550" spc="-95" dirty="0">
                <a:latin typeface="Arial"/>
                <a:cs typeface="Arial"/>
              </a:rPr>
              <a:t> </a:t>
            </a:r>
            <a:r>
              <a:rPr sz="3550" spc="-70" dirty="0">
                <a:latin typeface="Arial"/>
                <a:cs typeface="Arial"/>
              </a:rPr>
              <a:t>S1</a:t>
            </a:r>
            <a:endParaRPr sz="355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354164" y="2105653"/>
            <a:ext cx="234950" cy="403225"/>
          </a:xfrm>
          <a:custGeom>
            <a:avLst/>
            <a:gdLst/>
            <a:ahLst/>
            <a:cxnLst/>
            <a:rect l="l" t="t" r="r" b="b"/>
            <a:pathLst>
              <a:path w="234950" h="403225">
                <a:moveTo>
                  <a:pt x="234332" y="0"/>
                </a:moveTo>
                <a:lnTo>
                  <a:pt x="26305" y="357963"/>
                </a:lnTo>
                <a:lnTo>
                  <a:pt x="0" y="403229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178446" y="2362598"/>
            <a:ext cx="375920" cy="448945"/>
          </a:xfrm>
          <a:custGeom>
            <a:avLst/>
            <a:gdLst/>
            <a:ahLst/>
            <a:cxnLst/>
            <a:rect l="l" t="t" r="r" b="b"/>
            <a:pathLst>
              <a:path w="375919" h="448944">
                <a:moveTo>
                  <a:pt x="28208" y="0"/>
                </a:moveTo>
                <a:lnTo>
                  <a:pt x="0" y="448656"/>
                </a:lnTo>
                <a:lnTo>
                  <a:pt x="375841" y="202025"/>
                </a:lnTo>
                <a:lnTo>
                  <a:pt x="28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500848" y="810865"/>
            <a:ext cx="3709670" cy="1704339"/>
          </a:xfrm>
          <a:custGeom>
            <a:avLst/>
            <a:gdLst/>
            <a:ahLst/>
            <a:cxnLst/>
            <a:rect l="l" t="t" r="r" b="b"/>
            <a:pathLst>
              <a:path w="3709670" h="1704339">
                <a:moveTo>
                  <a:pt x="0" y="0"/>
                </a:moveTo>
                <a:lnTo>
                  <a:pt x="3709279" y="0"/>
                </a:lnTo>
                <a:lnTo>
                  <a:pt x="3709279" y="1704136"/>
                </a:lnTo>
                <a:lnTo>
                  <a:pt x="0" y="17041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72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>
            <a:spLocks noGrp="1"/>
          </p:cNvSpPr>
          <p:nvPr>
            <p:ph type="title"/>
          </p:nvPr>
        </p:nvSpPr>
        <p:spPr>
          <a:xfrm>
            <a:off x="5526398" y="824970"/>
            <a:ext cx="2381885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b="0" spc="-135" dirty="0">
                <a:latin typeface="Arial"/>
                <a:cs typeface="Arial"/>
              </a:rPr>
              <a:t>=TraceID</a:t>
            </a:r>
            <a:r>
              <a:rPr sz="3550" b="0" spc="-85" dirty="0">
                <a:latin typeface="Arial"/>
                <a:cs typeface="Arial"/>
              </a:rPr>
              <a:t> </a:t>
            </a:r>
            <a:r>
              <a:rPr sz="3550" b="0" spc="-105" dirty="0">
                <a:latin typeface="Arial"/>
                <a:cs typeface="Arial"/>
              </a:rPr>
              <a:t>T1</a:t>
            </a:r>
            <a:endParaRPr sz="355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526398" y="1369457"/>
            <a:ext cx="2381250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spc="-80" dirty="0">
                <a:latin typeface="Arial"/>
                <a:cs typeface="Arial"/>
              </a:rPr>
              <a:t>+SpanID</a:t>
            </a:r>
            <a:r>
              <a:rPr sz="3550" spc="-95" dirty="0">
                <a:latin typeface="Arial"/>
                <a:cs typeface="Arial"/>
              </a:rPr>
              <a:t> </a:t>
            </a:r>
            <a:r>
              <a:rPr sz="3550" spc="-70" dirty="0">
                <a:latin typeface="Arial"/>
                <a:cs typeface="Arial"/>
              </a:rPr>
              <a:t>S2</a:t>
            </a:r>
            <a:endParaRPr sz="35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526398" y="1913943"/>
            <a:ext cx="3640454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spc="-85" dirty="0">
                <a:latin typeface="Arial"/>
                <a:cs typeface="Arial"/>
              </a:rPr>
              <a:t>~ParentSpanID</a:t>
            </a:r>
            <a:r>
              <a:rPr sz="3550" spc="-90" dirty="0">
                <a:latin typeface="Arial"/>
                <a:cs typeface="Arial"/>
              </a:rPr>
              <a:t> </a:t>
            </a:r>
            <a:r>
              <a:rPr sz="3550" spc="-70" dirty="0">
                <a:latin typeface="Arial"/>
                <a:cs typeface="Arial"/>
              </a:rPr>
              <a:t>S1</a:t>
            </a:r>
            <a:endParaRPr sz="355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329539" y="2401235"/>
            <a:ext cx="234950" cy="403225"/>
          </a:xfrm>
          <a:custGeom>
            <a:avLst/>
            <a:gdLst/>
            <a:ahLst/>
            <a:cxnLst/>
            <a:rect l="l" t="t" r="r" b="b"/>
            <a:pathLst>
              <a:path w="234950" h="403225">
                <a:moveTo>
                  <a:pt x="234332" y="0"/>
                </a:moveTo>
                <a:lnTo>
                  <a:pt x="26305" y="357963"/>
                </a:lnTo>
                <a:lnTo>
                  <a:pt x="0" y="403229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153811" y="2658191"/>
            <a:ext cx="375920" cy="448945"/>
          </a:xfrm>
          <a:custGeom>
            <a:avLst/>
            <a:gdLst/>
            <a:ahLst/>
            <a:cxnLst/>
            <a:rect l="l" t="t" r="r" b="b"/>
            <a:pathLst>
              <a:path w="375920" h="448944">
                <a:moveTo>
                  <a:pt x="28208" y="0"/>
                </a:moveTo>
                <a:lnTo>
                  <a:pt x="0" y="448646"/>
                </a:lnTo>
                <a:lnTo>
                  <a:pt x="375852" y="202025"/>
                </a:lnTo>
                <a:lnTo>
                  <a:pt x="28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908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1049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4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F3901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615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7569" y="746678"/>
            <a:ext cx="1548765" cy="64769"/>
          </a:xfrm>
          <a:custGeom>
            <a:avLst/>
            <a:gdLst/>
            <a:ahLst/>
            <a:cxnLst/>
            <a:rect l="l" t="t" r="r" b="b"/>
            <a:pathLst>
              <a:path w="1548765" h="64770">
                <a:moveTo>
                  <a:pt x="0" y="64186"/>
                </a:moveTo>
                <a:lnTo>
                  <a:pt x="1548424" y="64186"/>
                </a:lnTo>
                <a:lnTo>
                  <a:pt x="1548424" y="0"/>
                </a:lnTo>
                <a:lnTo>
                  <a:pt x="0" y="0"/>
                </a:lnTo>
                <a:lnTo>
                  <a:pt x="0" y="64186"/>
                </a:lnTo>
                <a:close/>
              </a:path>
            </a:pathLst>
          </a:custGeom>
          <a:solidFill>
            <a:srgbClr val="F5D328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07624" y="1218811"/>
            <a:ext cx="358775" cy="610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45"/>
              </a:lnSpc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7323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0463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70BF41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175471" y="1180981"/>
            <a:ext cx="4038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5" dirty="0">
                <a:latin typeface="Arial"/>
                <a:cs typeface="Arial"/>
              </a:rPr>
              <a:t>C</a:t>
            </a:r>
            <a:endParaRPr sz="4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8406" y="963949"/>
            <a:ext cx="2264862" cy="1155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818" y="974431"/>
            <a:ext cx="2202180" cy="1093470"/>
          </a:xfrm>
          <a:custGeom>
            <a:avLst/>
            <a:gdLst/>
            <a:ahLst/>
            <a:cxnLst/>
            <a:rect l="l" t="t" r="r" b="b"/>
            <a:pathLst>
              <a:path w="2202180" h="1093470">
                <a:moveTo>
                  <a:pt x="0" y="0"/>
                </a:moveTo>
                <a:lnTo>
                  <a:pt x="2202035" y="0"/>
                </a:lnTo>
                <a:lnTo>
                  <a:pt x="2202035" y="1092930"/>
                </a:lnTo>
                <a:lnTo>
                  <a:pt x="0" y="1092930"/>
                </a:lnTo>
                <a:lnTo>
                  <a:pt x="0" y="0"/>
                </a:lnTo>
                <a:close/>
              </a:path>
            </a:pathLst>
          </a:custGeom>
          <a:solidFill>
            <a:srgbClr val="EC5D5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70605" y="1218811"/>
            <a:ext cx="165100" cy="610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45"/>
              </a:lnSpc>
            </a:pPr>
            <a:r>
              <a:rPr sz="4100" spc="155" dirty="0">
                <a:latin typeface="Arial"/>
                <a:cs typeface="Arial"/>
              </a:rPr>
              <a:t>t</a:t>
            </a:r>
            <a:endParaRPr sz="4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270306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0171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34" y="0"/>
                </a:lnTo>
                <a:lnTo>
                  <a:pt x="154843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51A7F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876959" y="1180981"/>
            <a:ext cx="3943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0" dirty="0">
                <a:latin typeface="Arial"/>
                <a:cs typeface="Arial"/>
              </a:rPr>
              <a:t>D</a:t>
            </a:r>
            <a:endParaRPr sz="4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922896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954308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34" y="0"/>
                </a:lnTo>
                <a:lnTo>
                  <a:pt x="154843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B36AE2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557506" y="1180981"/>
            <a:ext cx="345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20" dirty="0">
                <a:latin typeface="Arial"/>
                <a:cs typeface="Arial"/>
              </a:rPr>
              <a:t>E</a:t>
            </a:r>
            <a:endParaRPr sz="4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66448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7695901" y="746678"/>
            <a:ext cx="1548765" cy="1548765"/>
          </a:xfrm>
          <a:prstGeom prst="rect">
            <a:avLst/>
          </a:prstGeom>
          <a:solidFill>
            <a:srgbClr val="A6AAA9">
              <a:alpha val="9999"/>
            </a:srgbClr>
          </a:solidFill>
        </p:spPr>
        <p:txBody>
          <a:bodyPr vert="horz" wrap="square" lIns="0" tIns="44958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3540"/>
              </a:spcBef>
            </a:pPr>
            <a:r>
              <a:rPr sz="4100" spc="-140" dirty="0">
                <a:latin typeface="Arial"/>
                <a:cs typeface="Arial"/>
              </a:rPr>
              <a:t>F</a:t>
            </a:r>
            <a:endParaRPr sz="41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58924" y="1076795"/>
            <a:ext cx="1061720" cy="80645"/>
          </a:xfrm>
          <a:custGeom>
            <a:avLst/>
            <a:gdLst/>
            <a:ahLst/>
            <a:cxnLst/>
            <a:rect l="l" t="t" r="r" b="b"/>
            <a:pathLst>
              <a:path w="1061720" h="80644">
                <a:moveTo>
                  <a:pt x="0" y="80439"/>
                </a:moveTo>
                <a:lnTo>
                  <a:pt x="50060" y="67005"/>
                </a:lnTo>
                <a:lnTo>
                  <a:pt x="100121" y="54795"/>
                </a:lnTo>
                <a:lnTo>
                  <a:pt x="150181" y="43809"/>
                </a:lnTo>
                <a:lnTo>
                  <a:pt x="200242" y="34047"/>
                </a:lnTo>
                <a:lnTo>
                  <a:pt x="250302" y="25510"/>
                </a:lnTo>
                <a:lnTo>
                  <a:pt x="300363" y="18197"/>
                </a:lnTo>
                <a:lnTo>
                  <a:pt x="350424" y="12109"/>
                </a:lnTo>
                <a:lnTo>
                  <a:pt x="400484" y="7245"/>
                </a:lnTo>
                <a:lnTo>
                  <a:pt x="450545" y="3606"/>
                </a:lnTo>
                <a:lnTo>
                  <a:pt x="500606" y="1190"/>
                </a:lnTo>
                <a:lnTo>
                  <a:pt x="550666" y="0"/>
                </a:lnTo>
                <a:lnTo>
                  <a:pt x="600727" y="33"/>
                </a:lnTo>
                <a:lnTo>
                  <a:pt x="650788" y="1291"/>
                </a:lnTo>
                <a:lnTo>
                  <a:pt x="700849" y="3773"/>
                </a:lnTo>
                <a:lnTo>
                  <a:pt x="750910" y="7480"/>
                </a:lnTo>
                <a:lnTo>
                  <a:pt x="800971" y="12411"/>
                </a:lnTo>
                <a:lnTo>
                  <a:pt x="851032" y="18567"/>
                </a:lnTo>
                <a:lnTo>
                  <a:pt x="901093" y="25946"/>
                </a:lnTo>
                <a:lnTo>
                  <a:pt x="951154" y="34551"/>
                </a:lnTo>
                <a:lnTo>
                  <a:pt x="1001215" y="44379"/>
                </a:lnTo>
                <a:lnTo>
                  <a:pt x="1051276" y="55432"/>
                </a:lnTo>
                <a:lnTo>
                  <a:pt x="1061433" y="5804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97709" y="1083548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4" h="97790">
                <a:moveTo>
                  <a:pt x="25004" y="0"/>
                </a:moveTo>
                <a:lnTo>
                  <a:pt x="0" y="97358"/>
                </a:lnTo>
                <a:lnTo>
                  <a:pt x="109860" y="73683"/>
                </a:lnTo>
                <a:lnTo>
                  <a:pt x="25004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8924" y="1076693"/>
            <a:ext cx="3758565" cy="226060"/>
          </a:xfrm>
          <a:custGeom>
            <a:avLst/>
            <a:gdLst/>
            <a:ahLst/>
            <a:cxnLst/>
            <a:rect l="l" t="t" r="r" b="b"/>
            <a:pathLst>
              <a:path w="3758565" h="226059">
                <a:moveTo>
                  <a:pt x="0" y="225768"/>
                </a:moveTo>
                <a:lnTo>
                  <a:pt x="49969" y="214184"/>
                </a:lnTo>
                <a:lnTo>
                  <a:pt x="99939" y="202906"/>
                </a:lnTo>
                <a:lnTo>
                  <a:pt x="149909" y="191932"/>
                </a:lnTo>
                <a:lnTo>
                  <a:pt x="199879" y="181264"/>
                </a:lnTo>
                <a:lnTo>
                  <a:pt x="249849" y="170900"/>
                </a:lnTo>
                <a:lnTo>
                  <a:pt x="299819" y="160841"/>
                </a:lnTo>
                <a:lnTo>
                  <a:pt x="349789" y="151088"/>
                </a:lnTo>
                <a:lnTo>
                  <a:pt x="399759" y="141639"/>
                </a:lnTo>
                <a:lnTo>
                  <a:pt x="449729" y="132495"/>
                </a:lnTo>
                <a:lnTo>
                  <a:pt x="499699" y="123657"/>
                </a:lnTo>
                <a:lnTo>
                  <a:pt x="549669" y="115123"/>
                </a:lnTo>
                <a:lnTo>
                  <a:pt x="599639" y="106894"/>
                </a:lnTo>
                <a:lnTo>
                  <a:pt x="649609" y="98971"/>
                </a:lnTo>
                <a:lnTo>
                  <a:pt x="699579" y="91352"/>
                </a:lnTo>
                <a:lnTo>
                  <a:pt x="749549" y="84038"/>
                </a:lnTo>
                <a:lnTo>
                  <a:pt x="799519" y="77029"/>
                </a:lnTo>
                <a:lnTo>
                  <a:pt x="849489" y="70326"/>
                </a:lnTo>
                <a:lnTo>
                  <a:pt x="899459" y="63927"/>
                </a:lnTo>
                <a:lnTo>
                  <a:pt x="949429" y="57833"/>
                </a:lnTo>
                <a:lnTo>
                  <a:pt x="999399" y="52044"/>
                </a:lnTo>
                <a:lnTo>
                  <a:pt x="1049369" y="46561"/>
                </a:lnTo>
                <a:lnTo>
                  <a:pt x="1099339" y="41382"/>
                </a:lnTo>
                <a:lnTo>
                  <a:pt x="1149309" y="36508"/>
                </a:lnTo>
                <a:lnTo>
                  <a:pt x="1199279" y="31939"/>
                </a:lnTo>
                <a:lnTo>
                  <a:pt x="1249249" y="27675"/>
                </a:lnTo>
                <a:lnTo>
                  <a:pt x="1299219" y="23716"/>
                </a:lnTo>
                <a:lnTo>
                  <a:pt x="1349189" y="20063"/>
                </a:lnTo>
                <a:lnTo>
                  <a:pt x="1399159" y="16714"/>
                </a:lnTo>
                <a:lnTo>
                  <a:pt x="1449129" y="13670"/>
                </a:lnTo>
                <a:lnTo>
                  <a:pt x="1499099" y="10931"/>
                </a:lnTo>
                <a:lnTo>
                  <a:pt x="1549069" y="8497"/>
                </a:lnTo>
                <a:lnTo>
                  <a:pt x="1599039" y="6368"/>
                </a:lnTo>
                <a:lnTo>
                  <a:pt x="1649009" y="4544"/>
                </a:lnTo>
                <a:lnTo>
                  <a:pt x="1698979" y="3025"/>
                </a:lnTo>
                <a:lnTo>
                  <a:pt x="1748949" y="1811"/>
                </a:lnTo>
                <a:lnTo>
                  <a:pt x="1798919" y="902"/>
                </a:lnTo>
                <a:lnTo>
                  <a:pt x="1848889" y="298"/>
                </a:lnTo>
                <a:lnTo>
                  <a:pt x="1898859" y="0"/>
                </a:lnTo>
                <a:lnTo>
                  <a:pt x="1948829" y="6"/>
                </a:lnTo>
                <a:lnTo>
                  <a:pt x="1998799" y="317"/>
                </a:lnTo>
                <a:lnTo>
                  <a:pt x="2048769" y="933"/>
                </a:lnTo>
                <a:lnTo>
                  <a:pt x="2098739" y="1853"/>
                </a:lnTo>
                <a:lnTo>
                  <a:pt x="2148709" y="3079"/>
                </a:lnTo>
                <a:lnTo>
                  <a:pt x="2198679" y="4610"/>
                </a:lnTo>
                <a:lnTo>
                  <a:pt x="2248649" y="6446"/>
                </a:lnTo>
                <a:lnTo>
                  <a:pt x="2298619" y="8587"/>
                </a:lnTo>
                <a:lnTo>
                  <a:pt x="2348589" y="11033"/>
                </a:lnTo>
                <a:lnTo>
                  <a:pt x="2398559" y="13784"/>
                </a:lnTo>
                <a:lnTo>
                  <a:pt x="2448529" y="16840"/>
                </a:lnTo>
                <a:lnTo>
                  <a:pt x="2498499" y="20201"/>
                </a:lnTo>
                <a:lnTo>
                  <a:pt x="2548469" y="23867"/>
                </a:lnTo>
                <a:lnTo>
                  <a:pt x="2598439" y="27838"/>
                </a:lnTo>
                <a:lnTo>
                  <a:pt x="2648409" y="32114"/>
                </a:lnTo>
                <a:lnTo>
                  <a:pt x="2698379" y="36694"/>
                </a:lnTo>
                <a:lnTo>
                  <a:pt x="2748349" y="41580"/>
                </a:lnTo>
                <a:lnTo>
                  <a:pt x="2798319" y="46771"/>
                </a:lnTo>
                <a:lnTo>
                  <a:pt x="2848289" y="52267"/>
                </a:lnTo>
                <a:lnTo>
                  <a:pt x="2898259" y="58068"/>
                </a:lnTo>
                <a:lnTo>
                  <a:pt x="2948229" y="64173"/>
                </a:lnTo>
                <a:lnTo>
                  <a:pt x="2998199" y="70584"/>
                </a:lnTo>
                <a:lnTo>
                  <a:pt x="3048169" y="77300"/>
                </a:lnTo>
                <a:lnTo>
                  <a:pt x="3098139" y="84321"/>
                </a:lnTo>
                <a:lnTo>
                  <a:pt x="3148109" y="91646"/>
                </a:lnTo>
                <a:lnTo>
                  <a:pt x="3198079" y="99277"/>
                </a:lnTo>
                <a:lnTo>
                  <a:pt x="3248049" y="107213"/>
                </a:lnTo>
                <a:lnTo>
                  <a:pt x="3298019" y="115454"/>
                </a:lnTo>
                <a:lnTo>
                  <a:pt x="3347989" y="123999"/>
                </a:lnTo>
                <a:lnTo>
                  <a:pt x="3397959" y="132850"/>
                </a:lnTo>
                <a:lnTo>
                  <a:pt x="3447929" y="142006"/>
                </a:lnTo>
                <a:lnTo>
                  <a:pt x="3497899" y="151466"/>
                </a:lnTo>
                <a:lnTo>
                  <a:pt x="3547869" y="161232"/>
                </a:lnTo>
                <a:lnTo>
                  <a:pt x="3597839" y="171303"/>
                </a:lnTo>
                <a:lnTo>
                  <a:pt x="3647809" y="181678"/>
                </a:lnTo>
                <a:lnTo>
                  <a:pt x="3697779" y="192359"/>
                </a:lnTo>
                <a:lnTo>
                  <a:pt x="3747749" y="203344"/>
                </a:lnTo>
                <a:lnTo>
                  <a:pt x="3757937" y="20567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495439" y="1231041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20" h="98425">
                <a:moveTo>
                  <a:pt x="22428" y="0"/>
                </a:moveTo>
                <a:lnTo>
                  <a:pt x="0" y="97986"/>
                </a:lnTo>
                <a:lnTo>
                  <a:pt x="109200" y="71411"/>
                </a:lnTo>
                <a:lnTo>
                  <a:pt x="22428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455993" y="1739339"/>
            <a:ext cx="3758565" cy="226060"/>
          </a:xfrm>
          <a:custGeom>
            <a:avLst/>
            <a:gdLst/>
            <a:ahLst/>
            <a:cxnLst/>
            <a:rect l="l" t="t" r="r" b="b"/>
            <a:pathLst>
              <a:path w="3758565" h="226060">
                <a:moveTo>
                  <a:pt x="3757937" y="20090"/>
                </a:moveTo>
                <a:lnTo>
                  <a:pt x="3697759" y="33412"/>
                </a:lnTo>
                <a:lnTo>
                  <a:pt x="3647790" y="44092"/>
                </a:lnTo>
                <a:lnTo>
                  <a:pt x="3597821" y="54468"/>
                </a:lnTo>
                <a:lnTo>
                  <a:pt x="3547852" y="64538"/>
                </a:lnTo>
                <a:lnTo>
                  <a:pt x="3497882" y="74304"/>
                </a:lnTo>
                <a:lnTo>
                  <a:pt x="3447913" y="83765"/>
                </a:lnTo>
                <a:lnTo>
                  <a:pt x="3397944" y="92920"/>
                </a:lnTo>
                <a:lnTo>
                  <a:pt x="3347974" y="101771"/>
                </a:lnTo>
                <a:lnTo>
                  <a:pt x="3298005" y="110316"/>
                </a:lnTo>
                <a:lnTo>
                  <a:pt x="3248036" y="118557"/>
                </a:lnTo>
                <a:lnTo>
                  <a:pt x="3198066" y="126492"/>
                </a:lnTo>
                <a:lnTo>
                  <a:pt x="3148097" y="134123"/>
                </a:lnTo>
                <a:lnTo>
                  <a:pt x="3098127" y="141449"/>
                </a:lnTo>
                <a:lnTo>
                  <a:pt x="3048158" y="148469"/>
                </a:lnTo>
                <a:lnTo>
                  <a:pt x="2998189" y="155185"/>
                </a:lnTo>
                <a:lnTo>
                  <a:pt x="2948219" y="161596"/>
                </a:lnTo>
                <a:lnTo>
                  <a:pt x="2898250" y="167701"/>
                </a:lnTo>
                <a:lnTo>
                  <a:pt x="2848280" y="173502"/>
                </a:lnTo>
                <a:lnTo>
                  <a:pt x="2798311" y="178998"/>
                </a:lnTo>
                <a:lnTo>
                  <a:pt x="2748341" y="184189"/>
                </a:lnTo>
                <a:lnTo>
                  <a:pt x="2698372" y="189074"/>
                </a:lnTo>
                <a:lnTo>
                  <a:pt x="2648402" y="193655"/>
                </a:lnTo>
                <a:lnTo>
                  <a:pt x="2598432" y="197931"/>
                </a:lnTo>
                <a:lnTo>
                  <a:pt x="2548463" y="201902"/>
                </a:lnTo>
                <a:lnTo>
                  <a:pt x="2498493" y="205567"/>
                </a:lnTo>
                <a:lnTo>
                  <a:pt x="2448524" y="208928"/>
                </a:lnTo>
                <a:lnTo>
                  <a:pt x="2398554" y="211984"/>
                </a:lnTo>
                <a:lnTo>
                  <a:pt x="2348584" y="214735"/>
                </a:lnTo>
                <a:lnTo>
                  <a:pt x="2298615" y="217181"/>
                </a:lnTo>
                <a:lnTo>
                  <a:pt x="2248645" y="219322"/>
                </a:lnTo>
                <a:lnTo>
                  <a:pt x="2198675" y="221158"/>
                </a:lnTo>
                <a:lnTo>
                  <a:pt x="2148705" y="222688"/>
                </a:lnTo>
                <a:lnTo>
                  <a:pt x="2098736" y="223914"/>
                </a:lnTo>
                <a:lnTo>
                  <a:pt x="2048766" y="224835"/>
                </a:lnTo>
                <a:lnTo>
                  <a:pt x="1998796" y="225451"/>
                </a:lnTo>
                <a:lnTo>
                  <a:pt x="1948826" y="225762"/>
                </a:lnTo>
                <a:lnTo>
                  <a:pt x="1898857" y="225768"/>
                </a:lnTo>
                <a:lnTo>
                  <a:pt x="1848887" y="225469"/>
                </a:lnTo>
                <a:lnTo>
                  <a:pt x="1798917" y="224865"/>
                </a:lnTo>
                <a:lnTo>
                  <a:pt x="1748947" y="223956"/>
                </a:lnTo>
                <a:lnTo>
                  <a:pt x="1698977" y="222742"/>
                </a:lnTo>
                <a:lnTo>
                  <a:pt x="1649008" y="221223"/>
                </a:lnTo>
                <a:lnTo>
                  <a:pt x="1599038" y="219399"/>
                </a:lnTo>
                <a:lnTo>
                  <a:pt x="1549068" y="217270"/>
                </a:lnTo>
                <a:lnTo>
                  <a:pt x="1499098" y="214836"/>
                </a:lnTo>
                <a:lnTo>
                  <a:pt x="1449128" y="212098"/>
                </a:lnTo>
                <a:lnTo>
                  <a:pt x="1399158" y="209054"/>
                </a:lnTo>
                <a:lnTo>
                  <a:pt x="1349188" y="205705"/>
                </a:lnTo>
                <a:lnTo>
                  <a:pt x="1299219" y="202051"/>
                </a:lnTo>
                <a:lnTo>
                  <a:pt x="1249249" y="198092"/>
                </a:lnTo>
                <a:lnTo>
                  <a:pt x="1199279" y="193828"/>
                </a:lnTo>
                <a:lnTo>
                  <a:pt x="1149309" y="189259"/>
                </a:lnTo>
                <a:lnTo>
                  <a:pt x="1099339" y="184386"/>
                </a:lnTo>
                <a:lnTo>
                  <a:pt x="1049369" y="179207"/>
                </a:lnTo>
                <a:lnTo>
                  <a:pt x="999399" y="173723"/>
                </a:lnTo>
                <a:lnTo>
                  <a:pt x="949429" y="167934"/>
                </a:lnTo>
                <a:lnTo>
                  <a:pt x="899459" y="161840"/>
                </a:lnTo>
                <a:lnTo>
                  <a:pt x="849489" y="155442"/>
                </a:lnTo>
                <a:lnTo>
                  <a:pt x="799519" y="148738"/>
                </a:lnTo>
                <a:lnTo>
                  <a:pt x="749549" y="141729"/>
                </a:lnTo>
                <a:lnTo>
                  <a:pt x="699579" y="134415"/>
                </a:lnTo>
                <a:lnTo>
                  <a:pt x="649609" y="126797"/>
                </a:lnTo>
                <a:lnTo>
                  <a:pt x="599639" y="118873"/>
                </a:lnTo>
                <a:lnTo>
                  <a:pt x="549669" y="110644"/>
                </a:lnTo>
                <a:lnTo>
                  <a:pt x="499699" y="102111"/>
                </a:lnTo>
                <a:lnTo>
                  <a:pt x="449729" y="93272"/>
                </a:lnTo>
                <a:lnTo>
                  <a:pt x="399759" y="84128"/>
                </a:lnTo>
                <a:lnTo>
                  <a:pt x="349789" y="74680"/>
                </a:lnTo>
                <a:lnTo>
                  <a:pt x="299819" y="64926"/>
                </a:lnTo>
                <a:lnTo>
                  <a:pt x="249849" y="54867"/>
                </a:lnTo>
                <a:lnTo>
                  <a:pt x="199879" y="44504"/>
                </a:lnTo>
                <a:lnTo>
                  <a:pt x="149909" y="33835"/>
                </a:lnTo>
                <a:lnTo>
                  <a:pt x="99939" y="22862"/>
                </a:lnTo>
                <a:lnTo>
                  <a:pt x="49969" y="11583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192508" y="1712764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20" h="98425">
                <a:moveTo>
                  <a:pt x="0" y="0"/>
                </a:moveTo>
                <a:lnTo>
                  <a:pt x="22407" y="97986"/>
                </a:lnTo>
                <a:lnTo>
                  <a:pt x="109211" y="265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153063" y="1030412"/>
            <a:ext cx="6454775" cy="332105"/>
          </a:xfrm>
          <a:custGeom>
            <a:avLst/>
            <a:gdLst/>
            <a:ahLst/>
            <a:cxnLst/>
            <a:rect l="l" t="t" r="r" b="b"/>
            <a:pathLst>
              <a:path w="6454775" h="332105">
                <a:moveTo>
                  <a:pt x="0" y="331672"/>
                </a:moveTo>
                <a:lnTo>
                  <a:pt x="53696" y="321733"/>
                </a:lnTo>
                <a:lnTo>
                  <a:pt x="107339" y="311944"/>
                </a:lnTo>
                <a:lnTo>
                  <a:pt x="160930" y="302307"/>
                </a:lnTo>
                <a:lnTo>
                  <a:pt x="214467" y="292821"/>
                </a:lnTo>
                <a:lnTo>
                  <a:pt x="267953" y="283486"/>
                </a:lnTo>
                <a:lnTo>
                  <a:pt x="321385" y="274302"/>
                </a:lnTo>
                <a:lnTo>
                  <a:pt x="374764" y="265270"/>
                </a:lnTo>
                <a:lnTo>
                  <a:pt x="428091" y="256388"/>
                </a:lnTo>
                <a:lnTo>
                  <a:pt x="481365" y="247658"/>
                </a:lnTo>
                <a:lnTo>
                  <a:pt x="534587" y="239079"/>
                </a:lnTo>
                <a:lnTo>
                  <a:pt x="587755" y="230652"/>
                </a:lnTo>
                <a:lnTo>
                  <a:pt x="640871" y="222375"/>
                </a:lnTo>
                <a:lnTo>
                  <a:pt x="693934" y="214250"/>
                </a:lnTo>
                <a:lnTo>
                  <a:pt x="746944" y="206276"/>
                </a:lnTo>
                <a:lnTo>
                  <a:pt x="799902" y="198454"/>
                </a:lnTo>
                <a:lnTo>
                  <a:pt x="852807" y="190782"/>
                </a:lnTo>
                <a:lnTo>
                  <a:pt x="905659" y="183262"/>
                </a:lnTo>
                <a:lnTo>
                  <a:pt x="958458" y="175892"/>
                </a:lnTo>
                <a:lnTo>
                  <a:pt x="1011204" y="168675"/>
                </a:lnTo>
                <a:lnTo>
                  <a:pt x="1063898" y="161608"/>
                </a:lnTo>
                <a:lnTo>
                  <a:pt x="1116539" y="154692"/>
                </a:lnTo>
                <a:lnTo>
                  <a:pt x="1169127" y="147928"/>
                </a:lnTo>
                <a:lnTo>
                  <a:pt x="1221663" y="141315"/>
                </a:lnTo>
                <a:lnTo>
                  <a:pt x="1274145" y="134853"/>
                </a:lnTo>
                <a:lnTo>
                  <a:pt x="1326575" y="128542"/>
                </a:lnTo>
                <a:lnTo>
                  <a:pt x="1378952" y="122383"/>
                </a:lnTo>
                <a:lnTo>
                  <a:pt x="1431277" y="116375"/>
                </a:lnTo>
                <a:lnTo>
                  <a:pt x="1483548" y="110518"/>
                </a:lnTo>
                <a:lnTo>
                  <a:pt x="1535767" y="104812"/>
                </a:lnTo>
                <a:lnTo>
                  <a:pt x="1587933" y="99257"/>
                </a:lnTo>
                <a:lnTo>
                  <a:pt x="1640047" y="93854"/>
                </a:lnTo>
                <a:lnTo>
                  <a:pt x="1692107" y="88602"/>
                </a:lnTo>
                <a:lnTo>
                  <a:pt x="1744115" y="83501"/>
                </a:lnTo>
                <a:lnTo>
                  <a:pt x="1796070" y="78551"/>
                </a:lnTo>
                <a:lnTo>
                  <a:pt x="1847973" y="73753"/>
                </a:lnTo>
                <a:lnTo>
                  <a:pt x="1899822" y="69105"/>
                </a:lnTo>
                <a:lnTo>
                  <a:pt x="1951619" y="64609"/>
                </a:lnTo>
                <a:lnTo>
                  <a:pt x="2003363" y="60264"/>
                </a:lnTo>
                <a:lnTo>
                  <a:pt x="2055054" y="56071"/>
                </a:lnTo>
                <a:lnTo>
                  <a:pt x="2106693" y="52028"/>
                </a:lnTo>
                <a:lnTo>
                  <a:pt x="2158279" y="48137"/>
                </a:lnTo>
                <a:lnTo>
                  <a:pt x="2209812" y="44397"/>
                </a:lnTo>
                <a:lnTo>
                  <a:pt x="2261292" y="40808"/>
                </a:lnTo>
                <a:lnTo>
                  <a:pt x="2312720" y="37370"/>
                </a:lnTo>
                <a:lnTo>
                  <a:pt x="2364094" y="34084"/>
                </a:lnTo>
                <a:lnTo>
                  <a:pt x="2415416" y="30949"/>
                </a:lnTo>
                <a:lnTo>
                  <a:pt x="2466686" y="27965"/>
                </a:lnTo>
                <a:lnTo>
                  <a:pt x="2517902" y="25132"/>
                </a:lnTo>
                <a:lnTo>
                  <a:pt x="2569066" y="22451"/>
                </a:lnTo>
                <a:lnTo>
                  <a:pt x="2620177" y="19920"/>
                </a:lnTo>
                <a:lnTo>
                  <a:pt x="2671235" y="17541"/>
                </a:lnTo>
                <a:lnTo>
                  <a:pt x="2722241" y="15313"/>
                </a:lnTo>
                <a:lnTo>
                  <a:pt x="2773193" y="13236"/>
                </a:lnTo>
                <a:lnTo>
                  <a:pt x="2824093" y="11311"/>
                </a:lnTo>
                <a:lnTo>
                  <a:pt x="2874940" y="9537"/>
                </a:lnTo>
                <a:lnTo>
                  <a:pt x="2925735" y="7914"/>
                </a:lnTo>
                <a:lnTo>
                  <a:pt x="2976477" y="6442"/>
                </a:lnTo>
                <a:lnTo>
                  <a:pt x="3027166" y="5121"/>
                </a:lnTo>
                <a:lnTo>
                  <a:pt x="3077802" y="3952"/>
                </a:lnTo>
                <a:lnTo>
                  <a:pt x="3128385" y="2933"/>
                </a:lnTo>
                <a:lnTo>
                  <a:pt x="3178916" y="2066"/>
                </a:lnTo>
                <a:lnTo>
                  <a:pt x="3229394" y="1351"/>
                </a:lnTo>
                <a:lnTo>
                  <a:pt x="3279819" y="786"/>
                </a:lnTo>
                <a:lnTo>
                  <a:pt x="3330191" y="373"/>
                </a:lnTo>
                <a:lnTo>
                  <a:pt x="3380511" y="110"/>
                </a:lnTo>
                <a:lnTo>
                  <a:pt x="3430778" y="0"/>
                </a:lnTo>
                <a:lnTo>
                  <a:pt x="3480992" y="40"/>
                </a:lnTo>
                <a:lnTo>
                  <a:pt x="3531153" y="231"/>
                </a:lnTo>
                <a:lnTo>
                  <a:pt x="3581262" y="574"/>
                </a:lnTo>
                <a:lnTo>
                  <a:pt x="3631318" y="1068"/>
                </a:lnTo>
                <a:lnTo>
                  <a:pt x="3681321" y="1713"/>
                </a:lnTo>
                <a:lnTo>
                  <a:pt x="3731271" y="2509"/>
                </a:lnTo>
                <a:lnTo>
                  <a:pt x="3781169" y="3457"/>
                </a:lnTo>
                <a:lnTo>
                  <a:pt x="3831014" y="4556"/>
                </a:lnTo>
                <a:lnTo>
                  <a:pt x="3880806" y="5805"/>
                </a:lnTo>
                <a:lnTo>
                  <a:pt x="3930545" y="7207"/>
                </a:lnTo>
                <a:lnTo>
                  <a:pt x="3980232" y="8759"/>
                </a:lnTo>
                <a:lnTo>
                  <a:pt x="4029866" y="10463"/>
                </a:lnTo>
                <a:lnTo>
                  <a:pt x="4079447" y="12317"/>
                </a:lnTo>
                <a:lnTo>
                  <a:pt x="4128975" y="14323"/>
                </a:lnTo>
                <a:lnTo>
                  <a:pt x="4178450" y="16481"/>
                </a:lnTo>
                <a:lnTo>
                  <a:pt x="4227873" y="18789"/>
                </a:lnTo>
                <a:lnTo>
                  <a:pt x="4277243" y="21249"/>
                </a:lnTo>
                <a:lnTo>
                  <a:pt x="4326561" y="23860"/>
                </a:lnTo>
                <a:lnTo>
                  <a:pt x="4375825" y="26622"/>
                </a:lnTo>
                <a:lnTo>
                  <a:pt x="4425037" y="29535"/>
                </a:lnTo>
                <a:lnTo>
                  <a:pt x="4474196" y="32600"/>
                </a:lnTo>
                <a:lnTo>
                  <a:pt x="4523302" y="35815"/>
                </a:lnTo>
                <a:lnTo>
                  <a:pt x="4572356" y="39182"/>
                </a:lnTo>
                <a:lnTo>
                  <a:pt x="4621357" y="42700"/>
                </a:lnTo>
                <a:lnTo>
                  <a:pt x="4670305" y="46370"/>
                </a:lnTo>
                <a:lnTo>
                  <a:pt x="4719200" y="50190"/>
                </a:lnTo>
                <a:lnTo>
                  <a:pt x="4768042" y="54162"/>
                </a:lnTo>
                <a:lnTo>
                  <a:pt x="4816832" y="58285"/>
                </a:lnTo>
                <a:lnTo>
                  <a:pt x="4865569" y="62559"/>
                </a:lnTo>
                <a:lnTo>
                  <a:pt x="4914253" y="66985"/>
                </a:lnTo>
                <a:lnTo>
                  <a:pt x="4962885" y="71561"/>
                </a:lnTo>
                <a:lnTo>
                  <a:pt x="5011464" y="76289"/>
                </a:lnTo>
                <a:lnTo>
                  <a:pt x="5059990" y="81168"/>
                </a:lnTo>
                <a:lnTo>
                  <a:pt x="5108463" y="86198"/>
                </a:lnTo>
                <a:lnTo>
                  <a:pt x="5156883" y="91380"/>
                </a:lnTo>
                <a:lnTo>
                  <a:pt x="5205251" y="96713"/>
                </a:lnTo>
                <a:lnTo>
                  <a:pt x="5253566" y="102196"/>
                </a:lnTo>
                <a:lnTo>
                  <a:pt x="5301828" y="107832"/>
                </a:lnTo>
                <a:lnTo>
                  <a:pt x="5350038" y="113618"/>
                </a:lnTo>
                <a:lnTo>
                  <a:pt x="5398194" y="119555"/>
                </a:lnTo>
                <a:lnTo>
                  <a:pt x="5446298" y="125644"/>
                </a:lnTo>
                <a:lnTo>
                  <a:pt x="5494349" y="131884"/>
                </a:lnTo>
                <a:lnTo>
                  <a:pt x="5542348" y="138275"/>
                </a:lnTo>
                <a:lnTo>
                  <a:pt x="5590294" y="144818"/>
                </a:lnTo>
                <a:lnTo>
                  <a:pt x="5638187" y="151511"/>
                </a:lnTo>
                <a:lnTo>
                  <a:pt x="5686027" y="158356"/>
                </a:lnTo>
                <a:lnTo>
                  <a:pt x="5733814" y="165352"/>
                </a:lnTo>
                <a:lnTo>
                  <a:pt x="5781549" y="172499"/>
                </a:lnTo>
                <a:lnTo>
                  <a:pt x="5829231" y="179798"/>
                </a:lnTo>
                <a:lnTo>
                  <a:pt x="5876860" y="187247"/>
                </a:lnTo>
                <a:lnTo>
                  <a:pt x="5924436" y="194848"/>
                </a:lnTo>
                <a:lnTo>
                  <a:pt x="5971960" y="202600"/>
                </a:lnTo>
                <a:lnTo>
                  <a:pt x="6019431" y="210504"/>
                </a:lnTo>
                <a:lnTo>
                  <a:pt x="6066849" y="218558"/>
                </a:lnTo>
                <a:lnTo>
                  <a:pt x="6114215" y="226764"/>
                </a:lnTo>
                <a:lnTo>
                  <a:pt x="6161527" y="235121"/>
                </a:lnTo>
                <a:lnTo>
                  <a:pt x="6208787" y="243629"/>
                </a:lnTo>
                <a:lnTo>
                  <a:pt x="6255994" y="252288"/>
                </a:lnTo>
                <a:lnTo>
                  <a:pt x="6303149" y="261099"/>
                </a:lnTo>
                <a:lnTo>
                  <a:pt x="6350250" y="270061"/>
                </a:lnTo>
                <a:lnTo>
                  <a:pt x="6397299" y="279174"/>
                </a:lnTo>
                <a:lnTo>
                  <a:pt x="6444295" y="288438"/>
                </a:lnTo>
                <a:lnTo>
                  <a:pt x="6454536" y="29051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587317" y="1269584"/>
            <a:ext cx="108585" cy="99060"/>
          </a:xfrm>
          <a:custGeom>
            <a:avLst/>
            <a:gdLst/>
            <a:ahLst/>
            <a:cxnLst/>
            <a:rect l="l" t="t" r="r" b="b"/>
            <a:pathLst>
              <a:path w="108584" h="99059">
                <a:moveTo>
                  <a:pt x="19999" y="0"/>
                </a:moveTo>
                <a:lnTo>
                  <a:pt x="0" y="98520"/>
                </a:lnTo>
                <a:lnTo>
                  <a:pt x="108583" y="69212"/>
                </a:lnTo>
                <a:lnTo>
                  <a:pt x="19999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55983" y="1750289"/>
            <a:ext cx="6410960" cy="432434"/>
          </a:xfrm>
          <a:custGeom>
            <a:avLst/>
            <a:gdLst/>
            <a:ahLst/>
            <a:cxnLst/>
            <a:rect l="l" t="t" r="r" b="b"/>
            <a:pathLst>
              <a:path w="6410959" h="432435">
                <a:moveTo>
                  <a:pt x="0" y="26953"/>
                </a:moveTo>
                <a:lnTo>
                  <a:pt x="44583" y="39601"/>
                </a:lnTo>
                <a:lnTo>
                  <a:pt x="89245" y="52048"/>
                </a:lnTo>
                <a:lnTo>
                  <a:pt x="133985" y="64295"/>
                </a:lnTo>
                <a:lnTo>
                  <a:pt x="178804" y="76341"/>
                </a:lnTo>
                <a:lnTo>
                  <a:pt x="223702" y="88187"/>
                </a:lnTo>
                <a:lnTo>
                  <a:pt x="268679" y="99832"/>
                </a:lnTo>
                <a:lnTo>
                  <a:pt x="313734" y="111276"/>
                </a:lnTo>
                <a:lnTo>
                  <a:pt x="358867" y="122520"/>
                </a:lnTo>
                <a:lnTo>
                  <a:pt x="404080" y="133563"/>
                </a:lnTo>
                <a:lnTo>
                  <a:pt x="449371" y="144406"/>
                </a:lnTo>
                <a:lnTo>
                  <a:pt x="494741" y="155048"/>
                </a:lnTo>
                <a:lnTo>
                  <a:pt x="540189" y="165489"/>
                </a:lnTo>
                <a:lnTo>
                  <a:pt x="585716" y="175730"/>
                </a:lnTo>
                <a:lnTo>
                  <a:pt x="631322" y="185770"/>
                </a:lnTo>
                <a:lnTo>
                  <a:pt x="677006" y="195610"/>
                </a:lnTo>
                <a:lnTo>
                  <a:pt x="722769" y="205249"/>
                </a:lnTo>
                <a:lnTo>
                  <a:pt x="768611" y="214688"/>
                </a:lnTo>
                <a:lnTo>
                  <a:pt x="814531" y="223926"/>
                </a:lnTo>
                <a:lnTo>
                  <a:pt x="860530" y="232963"/>
                </a:lnTo>
                <a:lnTo>
                  <a:pt x="906608" y="241800"/>
                </a:lnTo>
                <a:lnTo>
                  <a:pt x="952764" y="250436"/>
                </a:lnTo>
                <a:lnTo>
                  <a:pt x="998999" y="258871"/>
                </a:lnTo>
                <a:lnTo>
                  <a:pt x="1045313" y="267106"/>
                </a:lnTo>
                <a:lnTo>
                  <a:pt x="1091705" y="275141"/>
                </a:lnTo>
                <a:lnTo>
                  <a:pt x="1138176" y="282974"/>
                </a:lnTo>
                <a:lnTo>
                  <a:pt x="1184726" y="290608"/>
                </a:lnTo>
                <a:lnTo>
                  <a:pt x="1231354" y="298040"/>
                </a:lnTo>
                <a:lnTo>
                  <a:pt x="1278061" y="305272"/>
                </a:lnTo>
                <a:lnTo>
                  <a:pt x="1324846" y="312304"/>
                </a:lnTo>
                <a:lnTo>
                  <a:pt x="1371711" y="319135"/>
                </a:lnTo>
                <a:lnTo>
                  <a:pt x="1418654" y="325765"/>
                </a:lnTo>
                <a:lnTo>
                  <a:pt x="1465675" y="332194"/>
                </a:lnTo>
                <a:lnTo>
                  <a:pt x="1512775" y="338423"/>
                </a:lnTo>
                <a:lnTo>
                  <a:pt x="1559954" y="344452"/>
                </a:lnTo>
                <a:lnTo>
                  <a:pt x="1607212" y="350280"/>
                </a:lnTo>
                <a:lnTo>
                  <a:pt x="1654548" y="355907"/>
                </a:lnTo>
                <a:lnTo>
                  <a:pt x="1701962" y="361334"/>
                </a:lnTo>
                <a:lnTo>
                  <a:pt x="1749456" y="366560"/>
                </a:lnTo>
                <a:lnTo>
                  <a:pt x="1797028" y="371585"/>
                </a:lnTo>
                <a:lnTo>
                  <a:pt x="1844679" y="376410"/>
                </a:lnTo>
                <a:lnTo>
                  <a:pt x="1892408" y="381035"/>
                </a:lnTo>
                <a:lnTo>
                  <a:pt x="1940216" y="385459"/>
                </a:lnTo>
                <a:lnTo>
                  <a:pt x="1988103" y="389682"/>
                </a:lnTo>
                <a:lnTo>
                  <a:pt x="2036068" y="393704"/>
                </a:lnTo>
                <a:lnTo>
                  <a:pt x="2084112" y="397526"/>
                </a:lnTo>
                <a:lnTo>
                  <a:pt x="2132235" y="401148"/>
                </a:lnTo>
                <a:lnTo>
                  <a:pt x="2180436" y="404568"/>
                </a:lnTo>
                <a:lnTo>
                  <a:pt x="2228716" y="407789"/>
                </a:lnTo>
                <a:lnTo>
                  <a:pt x="2277075" y="410808"/>
                </a:lnTo>
                <a:lnTo>
                  <a:pt x="2325512" y="413627"/>
                </a:lnTo>
                <a:lnTo>
                  <a:pt x="2374028" y="416246"/>
                </a:lnTo>
                <a:lnTo>
                  <a:pt x="2422623" y="418664"/>
                </a:lnTo>
                <a:lnTo>
                  <a:pt x="2471296" y="420881"/>
                </a:lnTo>
                <a:lnTo>
                  <a:pt x="2520048" y="422898"/>
                </a:lnTo>
                <a:lnTo>
                  <a:pt x="2568879" y="424714"/>
                </a:lnTo>
                <a:lnTo>
                  <a:pt x="2617788" y="426329"/>
                </a:lnTo>
                <a:lnTo>
                  <a:pt x="2666776" y="427744"/>
                </a:lnTo>
                <a:lnTo>
                  <a:pt x="2715843" y="428959"/>
                </a:lnTo>
                <a:lnTo>
                  <a:pt x="2764988" y="429972"/>
                </a:lnTo>
                <a:lnTo>
                  <a:pt x="2814212" y="430785"/>
                </a:lnTo>
                <a:lnTo>
                  <a:pt x="2863514" y="431398"/>
                </a:lnTo>
                <a:lnTo>
                  <a:pt x="2912895" y="431810"/>
                </a:lnTo>
                <a:lnTo>
                  <a:pt x="2962355" y="432021"/>
                </a:lnTo>
                <a:lnTo>
                  <a:pt x="3011894" y="432032"/>
                </a:lnTo>
                <a:lnTo>
                  <a:pt x="3061511" y="431842"/>
                </a:lnTo>
                <a:lnTo>
                  <a:pt x="3111207" y="431452"/>
                </a:lnTo>
                <a:lnTo>
                  <a:pt x="3160981" y="430861"/>
                </a:lnTo>
                <a:lnTo>
                  <a:pt x="3210834" y="430069"/>
                </a:lnTo>
                <a:lnTo>
                  <a:pt x="3260766" y="429077"/>
                </a:lnTo>
                <a:lnTo>
                  <a:pt x="3310776" y="427884"/>
                </a:lnTo>
                <a:lnTo>
                  <a:pt x="3360865" y="426491"/>
                </a:lnTo>
                <a:lnTo>
                  <a:pt x="3411033" y="424897"/>
                </a:lnTo>
                <a:lnTo>
                  <a:pt x="3461280" y="423103"/>
                </a:lnTo>
                <a:lnTo>
                  <a:pt x="3511605" y="421108"/>
                </a:lnTo>
                <a:lnTo>
                  <a:pt x="3562008" y="418912"/>
                </a:lnTo>
                <a:lnTo>
                  <a:pt x="3612491" y="416516"/>
                </a:lnTo>
                <a:lnTo>
                  <a:pt x="3663052" y="413919"/>
                </a:lnTo>
                <a:lnTo>
                  <a:pt x="3713691" y="411121"/>
                </a:lnTo>
                <a:lnTo>
                  <a:pt x="3764410" y="408123"/>
                </a:lnTo>
                <a:lnTo>
                  <a:pt x="3815207" y="404925"/>
                </a:lnTo>
                <a:lnTo>
                  <a:pt x="3866082" y="401525"/>
                </a:lnTo>
                <a:lnTo>
                  <a:pt x="3917036" y="397925"/>
                </a:lnTo>
                <a:lnTo>
                  <a:pt x="3968069" y="394125"/>
                </a:lnTo>
                <a:lnTo>
                  <a:pt x="4019181" y="390124"/>
                </a:lnTo>
                <a:lnTo>
                  <a:pt x="4070371" y="385922"/>
                </a:lnTo>
                <a:lnTo>
                  <a:pt x="4121640" y="381520"/>
                </a:lnTo>
                <a:lnTo>
                  <a:pt x="4172988" y="376918"/>
                </a:lnTo>
                <a:lnTo>
                  <a:pt x="4224414" y="372114"/>
                </a:lnTo>
                <a:lnTo>
                  <a:pt x="4275919" y="367110"/>
                </a:lnTo>
                <a:lnTo>
                  <a:pt x="4327502" y="361906"/>
                </a:lnTo>
                <a:lnTo>
                  <a:pt x="4379164" y="356501"/>
                </a:lnTo>
                <a:lnTo>
                  <a:pt x="4430905" y="350895"/>
                </a:lnTo>
                <a:lnTo>
                  <a:pt x="4482725" y="345089"/>
                </a:lnTo>
                <a:lnTo>
                  <a:pt x="4534623" y="339082"/>
                </a:lnTo>
                <a:lnTo>
                  <a:pt x="4586600" y="332874"/>
                </a:lnTo>
                <a:lnTo>
                  <a:pt x="4638655" y="326466"/>
                </a:lnTo>
                <a:lnTo>
                  <a:pt x="4690789" y="319857"/>
                </a:lnTo>
                <a:lnTo>
                  <a:pt x="4743002" y="313048"/>
                </a:lnTo>
                <a:lnTo>
                  <a:pt x="4795294" y="306038"/>
                </a:lnTo>
                <a:lnTo>
                  <a:pt x="4847664" y="298828"/>
                </a:lnTo>
                <a:lnTo>
                  <a:pt x="4900112" y="291417"/>
                </a:lnTo>
                <a:lnTo>
                  <a:pt x="4952640" y="283805"/>
                </a:lnTo>
                <a:lnTo>
                  <a:pt x="5005246" y="275993"/>
                </a:lnTo>
                <a:lnTo>
                  <a:pt x="5057930" y="267980"/>
                </a:lnTo>
                <a:lnTo>
                  <a:pt x="5110694" y="259767"/>
                </a:lnTo>
                <a:lnTo>
                  <a:pt x="5163536" y="251353"/>
                </a:lnTo>
                <a:lnTo>
                  <a:pt x="5216456" y="242738"/>
                </a:lnTo>
                <a:lnTo>
                  <a:pt x="5269456" y="233923"/>
                </a:lnTo>
                <a:lnTo>
                  <a:pt x="5322534" y="224907"/>
                </a:lnTo>
                <a:lnTo>
                  <a:pt x="5375690" y="215691"/>
                </a:lnTo>
                <a:lnTo>
                  <a:pt x="5428926" y="206274"/>
                </a:lnTo>
                <a:lnTo>
                  <a:pt x="5482240" y="196657"/>
                </a:lnTo>
                <a:lnTo>
                  <a:pt x="5535632" y="186838"/>
                </a:lnTo>
                <a:lnTo>
                  <a:pt x="5589103" y="176820"/>
                </a:lnTo>
                <a:lnTo>
                  <a:pt x="5642653" y="166600"/>
                </a:lnTo>
                <a:lnTo>
                  <a:pt x="5696282" y="156181"/>
                </a:lnTo>
                <a:lnTo>
                  <a:pt x="5749989" y="145560"/>
                </a:lnTo>
                <a:lnTo>
                  <a:pt x="5803775" y="134739"/>
                </a:lnTo>
                <a:lnTo>
                  <a:pt x="5857640" y="123717"/>
                </a:lnTo>
                <a:lnTo>
                  <a:pt x="5911583" y="112495"/>
                </a:lnTo>
                <a:lnTo>
                  <a:pt x="5965605" y="101072"/>
                </a:lnTo>
                <a:lnTo>
                  <a:pt x="6019705" y="89449"/>
                </a:lnTo>
                <a:lnTo>
                  <a:pt x="6073884" y="77625"/>
                </a:lnTo>
                <a:lnTo>
                  <a:pt x="6128142" y="65600"/>
                </a:lnTo>
                <a:lnTo>
                  <a:pt x="6182479" y="53375"/>
                </a:lnTo>
                <a:lnTo>
                  <a:pt x="6236894" y="40949"/>
                </a:lnTo>
                <a:lnTo>
                  <a:pt x="6291387" y="28323"/>
                </a:lnTo>
                <a:lnTo>
                  <a:pt x="6345960" y="15496"/>
                </a:lnTo>
                <a:lnTo>
                  <a:pt x="6400611" y="2469"/>
                </a:lnTo>
                <a:lnTo>
                  <a:pt x="6410768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844678" y="1703916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5" h="97789">
                <a:moveTo>
                  <a:pt x="0" y="0"/>
                </a:moveTo>
                <a:lnTo>
                  <a:pt x="23768" y="97682"/>
                </a:lnTo>
                <a:lnTo>
                  <a:pt x="109630" y="251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61854" y="1076679"/>
            <a:ext cx="1061720" cy="82550"/>
          </a:xfrm>
          <a:custGeom>
            <a:avLst/>
            <a:gdLst/>
            <a:ahLst/>
            <a:cxnLst/>
            <a:rect l="l" t="t" r="r" b="b"/>
            <a:pathLst>
              <a:path w="1061720" h="82550">
                <a:moveTo>
                  <a:pt x="0" y="32793"/>
                </a:moveTo>
                <a:lnTo>
                  <a:pt x="50073" y="25283"/>
                </a:lnTo>
                <a:lnTo>
                  <a:pt x="100146" y="18748"/>
                </a:lnTo>
                <a:lnTo>
                  <a:pt x="150219" y="13187"/>
                </a:lnTo>
                <a:lnTo>
                  <a:pt x="200292" y="8600"/>
                </a:lnTo>
                <a:lnTo>
                  <a:pt x="250365" y="4988"/>
                </a:lnTo>
                <a:lnTo>
                  <a:pt x="300438" y="2351"/>
                </a:lnTo>
                <a:lnTo>
                  <a:pt x="350511" y="688"/>
                </a:lnTo>
                <a:lnTo>
                  <a:pt x="400584" y="0"/>
                </a:lnTo>
                <a:lnTo>
                  <a:pt x="450657" y="286"/>
                </a:lnTo>
                <a:lnTo>
                  <a:pt x="500731" y="1546"/>
                </a:lnTo>
                <a:lnTo>
                  <a:pt x="550804" y="3781"/>
                </a:lnTo>
                <a:lnTo>
                  <a:pt x="600877" y="6991"/>
                </a:lnTo>
                <a:lnTo>
                  <a:pt x="650950" y="11175"/>
                </a:lnTo>
                <a:lnTo>
                  <a:pt x="701024" y="16334"/>
                </a:lnTo>
                <a:lnTo>
                  <a:pt x="751097" y="22467"/>
                </a:lnTo>
                <a:lnTo>
                  <a:pt x="801170" y="29575"/>
                </a:lnTo>
                <a:lnTo>
                  <a:pt x="851244" y="37657"/>
                </a:lnTo>
                <a:lnTo>
                  <a:pt x="901317" y="46714"/>
                </a:lnTo>
                <a:lnTo>
                  <a:pt x="951391" y="56745"/>
                </a:lnTo>
                <a:lnTo>
                  <a:pt x="1001464" y="67751"/>
                </a:lnTo>
                <a:lnTo>
                  <a:pt x="1051538" y="79731"/>
                </a:lnTo>
                <a:lnTo>
                  <a:pt x="1061664" y="8244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00398" y="1107861"/>
            <a:ext cx="110489" cy="97155"/>
          </a:xfrm>
          <a:custGeom>
            <a:avLst/>
            <a:gdLst/>
            <a:ahLst/>
            <a:cxnLst/>
            <a:rect l="l" t="t" r="r" b="b"/>
            <a:pathLst>
              <a:path w="110489" h="97155">
                <a:moveTo>
                  <a:pt x="26009" y="0"/>
                </a:moveTo>
                <a:lnTo>
                  <a:pt x="0" y="97096"/>
                </a:lnTo>
                <a:lnTo>
                  <a:pt x="110101" y="74563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65835" y="2076562"/>
            <a:ext cx="0" cy="734695"/>
          </a:xfrm>
          <a:custGeom>
            <a:avLst/>
            <a:gdLst/>
            <a:ahLst/>
            <a:cxnLst/>
            <a:rect l="l" t="t" r="r" b="b"/>
            <a:pathLst>
              <a:path h="734694">
                <a:moveTo>
                  <a:pt x="0" y="0"/>
                </a:moveTo>
                <a:lnTo>
                  <a:pt x="0" y="73469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65835" y="10086582"/>
            <a:ext cx="0" cy="332740"/>
          </a:xfrm>
          <a:custGeom>
            <a:avLst/>
            <a:gdLst/>
            <a:ahLst/>
            <a:cxnLst/>
            <a:rect l="l" t="t" r="r" b="b"/>
            <a:pathLst>
              <a:path h="332740">
                <a:moveTo>
                  <a:pt x="0" y="0"/>
                </a:moveTo>
                <a:lnTo>
                  <a:pt x="0" y="33273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74246" y="2295110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0"/>
                </a:moveTo>
                <a:lnTo>
                  <a:pt x="0" y="78045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74246" y="9719746"/>
            <a:ext cx="0" cy="699770"/>
          </a:xfrm>
          <a:custGeom>
            <a:avLst/>
            <a:gdLst/>
            <a:ahLst/>
            <a:cxnLst/>
            <a:rect l="l" t="t" r="r" b="b"/>
            <a:pathLst>
              <a:path h="699770">
                <a:moveTo>
                  <a:pt x="0" y="0"/>
                </a:moveTo>
                <a:lnTo>
                  <a:pt x="0" y="69956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92257" y="2515001"/>
            <a:ext cx="0" cy="1025525"/>
          </a:xfrm>
          <a:custGeom>
            <a:avLst/>
            <a:gdLst/>
            <a:ahLst/>
            <a:cxnLst/>
            <a:rect l="l" t="t" r="r" b="b"/>
            <a:pathLst>
              <a:path h="1025525">
                <a:moveTo>
                  <a:pt x="0" y="0"/>
                </a:moveTo>
                <a:lnTo>
                  <a:pt x="0" y="102526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92257" y="8859394"/>
            <a:ext cx="0" cy="1560195"/>
          </a:xfrm>
          <a:custGeom>
            <a:avLst/>
            <a:gdLst/>
            <a:ahLst/>
            <a:cxnLst/>
            <a:rect l="l" t="t" r="r" b="b"/>
            <a:pathLst>
              <a:path h="1560195">
                <a:moveTo>
                  <a:pt x="0" y="0"/>
                </a:moveTo>
                <a:lnTo>
                  <a:pt x="0" y="155991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410269" y="2295110"/>
            <a:ext cx="0" cy="575945"/>
          </a:xfrm>
          <a:custGeom>
            <a:avLst/>
            <a:gdLst/>
            <a:ahLst/>
            <a:cxnLst/>
            <a:rect l="l" t="t" r="r" b="b"/>
            <a:pathLst>
              <a:path h="575944">
                <a:moveTo>
                  <a:pt x="0" y="0"/>
                </a:moveTo>
                <a:lnTo>
                  <a:pt x="0" y="57579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410269" y="7090548"/>
            <a:ext cx="0" cy="3329304"/>
          </a:xfrm>
          <a:custGeom>
            <a:avLst/>
            <a:gdLst/>
            <a:ahLst/>
            <a:cxnLst/>
            <a:rect l="l" t="t" r="r" b="b"/>
            <a:pathLst>
              <a:path h="3329304">
                <a:moveTo>
                  <a:pt x="0" y="0"/>
                </a:moveTo>
                <a:lnTo>
                  <a:pt x="0" y="33287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065466" y="2295110"/>
            <a:ext cx="0" cy="2418080"/>
          </a:xfrm>
          <a:custGeom>
            <a:avLst/>
            <a:gdLst/>
            <a:ahLst/>
            <a:cxnLst/>
            <a:rect l="l" t="t" r="r" b="b"/>
            <a:pathLst>
              <a:path h="2418079">
                <a:moveTo>
                  <a:pt x="0" y="0"/>
                </a:moveTo>
                <a:lnTo>
                  <a:pt x="0" y="241765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065466" y="5201653"/>
            <a:ext cx="0" cy="5217795"/>
          </a:xfrm>
          <a:custGeom>
            <a:avLst/>
            <a:gdLst/>
            <a:ahLst/>
            <a:cxnLst/>
            <a:rect l="l" t="t" r="r" b="b"/>
            <a:pathLst>
              <a:path h="5217795">
                <a:moveTo>
                  <a:pt x="0" y="0"/>
                </a:moveTo>
                <a:lnTo>
                  <a:pt x="0" y="521765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718056" y="2295110"/>
            <a:ext cx="0" cy="3708400"/>
          </a:xfrm>
          <a:custGeom>
            <a:avLst/>
            <a:gdLst/>
            <a:ahLst/>
            <a:cxnLst/>
            <a:rect l="l" t="t" r="r" b="b"/>
            <a:pathLst>
              <a:path h="3708400">
                <a:moveTo>
                  <a:pt x="0" y="0"/>
                </a:moveTo>
                <a:lnTo>
                  <a:pt x="0" y="370809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718056" y="7958354"/>
            <a:ext cx="0" cy="2461260"/>
          </a:xfrm>
          <a:custGeom>
            <a:avLst/>
            <a:gdLst/>
            <a:ahLst/>
            <a:cxnLst/>
            <a:rect l="l" t="t" r="r" b="b"/>
            <a:pathLst>
              <a:path h="2461259">
                <a:moveTo>
                  <a:pt x="0" y="0"/>
                </a:moveTo>
                <a:lnTo>
                  <a:pt x="0" y="2460958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480589" y="2295110"/>
            <a:ext cx="0" cy="2043430"/>
          </a:xfrm>
          <a:custGeom>
            <a:avLst/>
            <a:gdLst/>
            <a:ahLst/>
            <a:cxnLst/>
            <a:rect l="l" t="t" r="r" b="b"/>
            <a:pathLst>
              <a:path h="2043429">
                <a:moveTo>
                  <a:pt x="0" y="0"/>
                </a:moveTo>
                <a:lnTo>
                  <a:pt x="0" y="204282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480589" y="6565119"/>
            <a:ext cx="0" cy="3854450"/>
          </a:xfrm>
          <a:custGeom>
            <a:avLst/>
            <a:gdLst/>
            <a:ahLst/>
            <a:cxnLst/>
            <a:rect l="l" t="t" r="r" b="b"/>
            <a:pathLst>
              <a:path h="3854450">
                <a:moveTo>
                  <a:pt x="0" y="0"/>
                </a:moveTo>
                <a:lnTo>
                  <a:pt x="0" y="3854193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47988" y="2800783"/>
            <a:ext cx="425706" cy="733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79401" y="2811254"/>
            <a:ext cx="363220" cy="7275830"/>
          </a:xfrm>
          <a:custGeom>
            <a:avLst/>
            <a:gdLst/>
            <a:ahLst/>
            <a:cxnLst/>
            <a:rect l="l" t="t" r="r" b="b"/>
            <a:pathLst>
              <a:path w="363219" h="7275830">
                <a:moveTo>
                  <a:pt x="0" y="0"/>
                </a:moveTo>
                <a:lnTo>
                  <a:pt x="362879" y="0"/>
                </a:lnTo>
                <a:lnTo>
                  <a:pt x="362879" y="7275328"/>
                </a:lnTo>
                <a:lnTo>
                  <a:pt x="0" y="7275328"/>
                </a:lnTo>
                <a:lnTo>
                  <a:pt x="0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50923" y="3065089"/>
            <a:ext cx="425706" cy="6707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82335" y="3075560"/>
            <a:ext cx="363220" cy="6644640"/>
          </a:xfrm>
          <a:custGeom>
            <a:avLst/>
            <a:gdLst/>
            <a:ahLst/>
            <a:cxnLst/>
            <a:rect l="l" t="t" r="r" b="b"/>
            <a:pathLst>
              <a:path w="363220" h="6644640">
                <a:moveTo>
                  <a:pt x="0" y="0"/>
                </a:moveTo>
                <a:lnTo>
                  <a:pt x="362879" y="0"/>
                </a:lnTo>
                <a:lnTo>
                  <a:pt x="362879" y="6644185"/>
                </a:lnTo>
                <a:lnTo>
                  <a:pt x="0" y="6644185"/>
                </a:lnTo>
                <a:lnTo>
                  <a:pt x="0" y="0"/>
                </a:lnTo>
                <a:close/>
              </a:path>
            </a:pathLst>
          </a:custGeom>
          <a:solidFill>
            <a:srgbClr val="F390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68934" y="3529798"/>
            <a:ext cx="425706" cy="5381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00347" y="3540269"/>
            <a:ext cx="363220" cy="5319395"/>
          </a:xfrm>
          <a:custGeom>
            <a:avLst/>
            <a:gdLst/>
            <a:ahLst/>
            <a:cxnLst/>
            <a:rect l="l" t="t" r="r" b="b"/>
            <a:pathLst>
              <a:path w="363220" h="5319395">
                <a:moveTo>
                  <a:pt x="0" y="0"/>
                </a:moveTo>
                <a:lnTo>
                  <a:pt x="362879" y="0"/>
                </a:lnTo>
                <a:lnTo>
                  <a:pt x="362879" y="5319125"/>
                </a:lnTo>
                <a:lnTo>
                  <a:pt x="0" y="5319125"/>
                </a:lnTo>
                <a:lnTo>
                  <a:pt x="0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13521" y="3802041"/>
            <a:ext cx="425706" cy="33408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244934" y="4575064"/>
            <a:ext cx="363220" cy="2515870"/>
          </a:xfrm>
          <a:custGeom>
            <a:avLst/>
            <a:gdLst/>
            <a:ahLst/>
            <a:cxnLst/>
            <a:rect l="l" t="t" r="r" b="b"/>
            <a:pathLst>
              <a:path w="363220" h="2515870">
                <a:moveTo>
                  <a:pt x="0" y="2515483"/>
                </a:moveTo>
                <a:lnTo>
                  <a:pt x="362910" y="2515483"/>
                </a:lnTo>
                <a:lnTo>
                  <a:pt x="362910" y="0"/>
                </a:lnTo>
                <a:lnTo>
                  <a:pt x="0" y="0"/>
                </a:lnTo>
                <a:lnTo>
                  <a:pt x="0" y="2515483"/>
                </a:lnTo>
                <a:close/>
              </a:path>
            </a:pathLst>
          </a:custGeom>
          <a:solidFill>
            <a:srgbClr val="70BF41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842122" y="4702292"/>
            <a:ext cx="425706" cy="5517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873534" y="4712767"/>
            <a:ext cx="363220" cy="488950"/>
          </a:xfrm>
          <a:custGeom>
            <a:avLst/>
            <a:gdLst/>
            <a:ahLst/>
            <a:cxnLst/>
            <a:rect l="l" t="t" r="r" b="b"/>
            <a:pathLst>
              <a:path w="363219" h="488950">
                <a:moveTo>
                  <a:pt x="0" y="0"/>
                </a:moveTo>
                <a:lnTo>
                  <a:pt x="362920" y="0"/>
                </a:lnTo>
                <a:lnTo>
                  <a:pt x="362920" y="488885"/>
                </a:lnTo>
                <a:lnTo>
                  <a:pt x="0" y="488885"/>
                </a:lnTo>
                <a:lnTo>
                  <a:pt x="0" y="0"/>
                </a:lnTo>
                <a:close/>
              </a:path>
            </a:pathLst>
          </a:custGeom>
          <a:solidFill>
            <a:srgbClr val="51A7F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494711" y="5992738"/>
            <a:ext cx="425706" cy="20179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526123" y="6003209"/>
            <a:ext cx="363220" cy="1955164"/>
          </a:xfrm>
          <a:custGeom>
            <a:avLst/>
            <a:gdLst/>
            <a:ahLst/>
            <a:cxnLst/>
            <a:rect l="l" t="t" r="r" b="b"/>
            <a:pathLst>
              <a:path w="363219" h="1955165">
                <a:moveTo>
                  <a:pt x="0" y="0"/>
                </a:moveTo>
                <a:lnTo>
                  <a:pt x="362816" y="0"/>
                </a:lnTo>
                <a:lnTo>
                  <a:pt x="362816" y="1955144"/>
                </a:lnTo>
                <a:lnTo>
                  <a:pt x="0" y="1955144"/>
                </a:lnTo>
                <a:lnTo>
                  <a:pt x="0" y="0"/>
                </a:lnTo>
                <a:close/>
              </a:path>
            </a:pathLst>
          </a:custGeom>
          <a:solidFill>
            <a:srgbClr val="B36AE2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236303" y="4327459"/>
            <a:ext cx="425706" cy="22900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267715" y="4337930"/>
            <a:ext cx="363220" cy="2227580"/>
          </a:xfrm>
          <a:custGeom>
            <a:avLst/>
            <a:gdLst/>
            <a:ahLst/>
            <a:cxnLst/>
            <a:rect l="l" t="t" r="r" b="b"/>
            <a:pathLst>
              <a:path w="363219" h="2227579">
                <a:moveTo>
                  <a:pt x="0" y="0"/>
                </a:moveTo>
                <a:lnTo>
                  <a:pt x="362816" y="0"/>
                </a:lnTo>
                <a:lnTo>
                  <a:pt x="362816" y="2227188"/>
                </a:lnTo>
                <a:lnTo>
                  <a:pt x="0" y="2227188"/>
                </a:lnTo>
                <a:lnTo>
                  <a:pt x="0" y="0"/>
                </a:lnTo>
                <a:close/>
              </a:path>
            </a:pathLst>
          </a:custGeom>
          <a:solidFill>
            <a:srgbClr val="A6AAA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144699" y="2884372"/>
            <a:ext cx="2562225" cy="205104"/>
          </a:xfrm>
          <a:custGeom>
            <a:avLst/>
            <a:gdLst/>
            <a:ahLst/>
            <a:cxnLst/>
            <a:rect l="l" t="t" r="r" b="b"/>
            <a:pathLst>
              <a:path w="2562225" h="205105">
                <a:moveTo>
                  <a:pt x="0" y="0"/>
                </a:moveTo>
                <a:lnTo>
                  <a:pt x="2551468" y="203965"/>
                </a:lnTo>
                <a:lnTo>
                  <a:pt x="2561906" y="20479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92171" y="3038242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30">
                <a:moveTo>
                  <a:pt x="8010" y="0"/>
                </a:moveTo>
                <a:lnTo>
                  <a:pt x="0" y="100195"/>
                </a:lnTo>
                <a:lnTo>
                  <a:pt x="104206" y="58102"/>
                </a:lnTo>
                <a:lnTo>
                  <a:pt x="80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20828" y="3418451"/>
            <a:ext cx="2211070" cy="133985"/>
          </a:xfrm>
          <a:custGeom>
            <a:avLst/>
            <a:gdLst/>
            <a:ahLst/>
            <a:cxnLst/>
            <a:rect l="l" t="t" r="r" b="b"/>
            <a:pathLst>
              <a:path w="2211070" h="133985">
                <a:moveTo>
                  <a:pt x="0" y="0"/>
                </a:moveTo>
                <a:lnTo>
                  <a:pt x="2200582" y="132744"/>
                </a:lnTo>
                <a:lnTo>
                  <a:pt x="2211034" y="13337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18384" y="3501024"/>
            <a:ext cx="103505" cy="100965"/>
          </a:xfrm>
          <a:custGeom>
            <a:avLst/>
            <a:gdLst/>
            <a:ahLst/>
            <a:cxnLst/>
            <a:rect l="l" t="t" r="r" b="b"/>
            <a:pathLst>
              <a:path w="103504" h="100964">
                <a:moveTo>
                  <a:pt x="6052" y="0"/>
                </a:moveTo>
                <a:lnTo>
                  <a:pt x="0" y="100342"/>
                </a:lnTo>
                <a:lnTo>
                  <a:pt x="103368" y="56218"/>
                </a:lnTo>
                <a:lnTo>
                  <a:pt x="60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163057" y="3550719"/>
            <a:ext cx="4990465" cy="306070"/>
          </a:xfrm>
          <a:custGeom>
            <a:avLst/>
            <a:gdLst/>
            <a:ahLst/>
            <a:cxnLst/>
            <a:rect l="l" t="t" r="r" b="b"/>
            <a:pathLst>
              <a:path w="4990465" h="306070">
                <a:moveTo>
                  <a:pt x="0" y="0"/>
                </a:moveTo>
                <a:lnTo>
                  <a:pt x="4979628" y="304825"/>
                </a:lnTo>
                <a:lnTo>
                  <a:pt x="4990079" y="3054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139618" y="3805371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4" h="100329">
                <a:moveTo>
                  <a:pt x="6146" y="0"/>
                </a:moveTo>
                <a:lnTo>
                  <a:pt x="0" y="100332"/>
                </a:lnTo>
                <a:lnTo>
                  <a:pt x="103399" y="56312"/>
                </a:lnTo>
                <a:lnTo>
                  <a:pt x="6146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588787" y="4165663"/>
            <a:ext cx="7608570" cy="203200"/>
          </a:xfrm>
          <a:custGeom>
            <a:avLst/>
            <a:gdLst/>
            <a:ahLst/>
            <a:cxnLst/>
            <a:rect l="l" t="t" r="r" b="b"/>
            <a:pathLst>
              <a:path w="7608569" h="203200">
                <a:moveTo>
                  <a:pt x="0" y="0"/>
                </a:moveTo>
                <a:lnTo>
                  <a:pt x="7597782" y="202445"/>
                </a:lnTo>
                <a:lnTo>
                  <a:pt x="7608249" y="20272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8185204" y="4317868"/>
            <a:ext cx="102235" cy="100965"/>
          </a:xfrm>
          <a:custGeom>
            <a:avLst/>
            <a:gdLst/>
            <a:ahLst/>
            <a:cxnLst/>
            <a:rect l="l" t="t" r="r" b="b"/>
            <a:pathLst>
              <a:path w="102234" h="100964">
                <a:moveTo>
                  <a:pt x="2722" y="0"/>
                </a:moveTo>
                <a:lnTo>
                  <a:pt x="0" y="100478"/>
                </a:lnTo>
                <a:lnTo>
                  <a:pt x="101881" y="52919"/>
                </a:lnTo>
                <a:lnTo>
                  <a:pt x="2722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713429" y="6572800"/>
            <a:ext cx="7554595" cy="292100"/>
          </a:xfrm>
          <a:custGeom>
            <a:avLst/>
            <a:gdLst/>
            <a:ahLst/>
            <a:cxnLst/>
            <a:rect l="l" t="t" r="r" b="b"/>
            <a:pathLst>
              <a:path w="7554594" h="292100">
                <a:moveTo>
                  <a:pt x="0" y="291642"/>
                </a:moveTo>
                <a:lnTo>
                  <a:pt x="10463" y="291238"/>
                </a:lnTo>
                <a:lnTo>
                  <a:pt x="755422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623446" y="6813813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531" y="0"/>
                </a:moveTo>
                <a:lnTo>
                  <a:pt x="0" y="54103"/>
                </a:lnTo>
                <a:lnTo>
                  <a:pt x="102405" y="100447"/>
                </a:lnTo>
                <a:lnTo>
                  <a:pt x="98531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298411" y="7101012"/>
            <a:ext cx="4898390" cy="201930"/>
          </a:xfrm>
          <a:custGeom>
            <a:avLst/>
            <a:gdLst/>
            <a:ahLst/>
            <a:cxnLst/>
            <a:rect l="l" t="t" r="r" b="b"/>
            <a:pathLst>
              <a:path w="4898390" h="201929">
                <a:moveTo>
                  <a:pt x="0" y="201863"/>
                </a:moveTo>
                <a:lnTo>
                  <a:pt x="10462" y="201432"/>
                </a:lnTo>
                <a:lnTo>
                  <a:pt x="4898248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208438" y="7252229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363" y="0"/>
                </a:moveTo>
                <a:lnTo>
                  <a:pt x="0" y="54354"/>
                </a:lnTo>
                <a:lnTo>
                  <a:pt x="102499" y="100436"/>
                </a:lnTo>
                <a:lnTo>
                  <a:pt x="98363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839195" y="4428797"/>
            <a:ext cx="4990465" cy="306070"/>
          </a:xfrm>
          <a:custGeom>
            <a:avLst/>
            <a:gdLst/>
            <a:ahLst/>
            <a:cxnLst/>
            <a:rect l="l" t="t" r="r" b="b"/>
            <a:pathLst>
              <a:path w="4990465" h="306070">
                <a:moveTo>
                  <a:pt x="0" y="0"/>
                </a:moveTo>
                <a:lnTo>
                  <a:pt x="4979628" y="304825"/>
                </a:lnTo>
                <a:lnTo>
                  <a:pt x="4990079" y="3054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815735" y="4683459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4" h="100329">
                <a:moveTo>
                  <a:pt x="6177" y="0"/>
                </a:moveTo>
                <a:lnTo>
                  <a:pt x="0" y="100332"/>
                </a:lnTo>
                <a:lnTo>
                  <a:pt x="103452" y="56312"/>
                </a:lnTo>
                <a:lnTo>
                  <a:pt x="6177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974203" y="5212119"/>
            <a:ext cx="4899025" cy="189230"/>
          </a:xfrm>
          <a:custGeom>
            <a:avLst/>
            <a:gdLst/>
            <a:ahLst/>
            <a:cxnLst/>
            <a:rect l="l" t="t" r="r" b="b"/>
            <a:pathLst>
              <a:path w="4899025" h="189229">
                <a:moveTo>
                  <a:pt x="0" y="189019"/>
                </a:moveTo>
                <a:lnTo>
                  <a:pt x="10463" y="188615"/>
                </a:lnTo>
                <a:lnTo>
                  <a:pt x="489892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884220" y="5350517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4">
                <a:moveTo>
                  <a:pt x="98510" y="0"/>
                </a:moveTo>
                <a:lnTo>
                  <a:pt x="0" y="54092"/>
                </a:lnTo>
                <a:lnTo>
                  <a:pt x="102384" y="100436"/>
                </a:lnTo>
                <a:lnTo>
                  <a:pt x="9851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893456" y="5664728"/>
            <a:ext cx="7578725" cy="394970"/>
          </a:xfrm>
          <a:custGeom>
            <a:avLst/>
            <a:gdLst/>
            <a:ahLst/>
            <a:cxnLst/>
            <a:rect l="l" t="t" r="r" b="b"/>
            <a:pathLst>
              <a:path w="7578725" h="394970">
                <a:moveTo>
                  <a:pt x="0" y="0"/>
                </a:moveTo>
                <a:lnTo>
                  <a:pt x="7567966" y="394106"/>
                </a:lnTo>
                <a:lnTo>
                  <a:pt x="7578423" y="39465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5458795" y="6008644"/>
            <a:ext cx="103505" cy="100965"/>
          </a:xfrm>
          <a:custGeom>
            <a:avLst/>
            <a:gdLst/>
            <a:ahLst/>
            <a:cxnLst/>
            <a:rect l="l" t="t" r="r" b="b"/>
            <a:pathLst>
              <a:path w="103505" h="100964">
                <a:moveTo>
                  <a:pt x="5235" y="0"/>
                </a:moveTo>
                <a:lnTo>
                  <a:pt x="0" y="100384"/>
                </a:lnTo>
                <a:lnTo>
                  <a:pt x="103033" y="55422"/>
                </a:lnTo>
                <a:lnTo>
                  <a:pt x="5235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972800" y="7968809"/>
            <a:ext cx="7554595" cy="292100"/>
          </a:xfrm>
          <a:custGeom>
            <a:avLst/>
            <a:gdLst/>
            <a:ahLst/>
            <a:cxnLst/>
            <a:rect l="l" t="t" r="r" b="b"/>
            <a:pathLst>
              <a:path w="7554594" h="292100">
                <a:moveTo>
                  <a:pt x="0" y="291642"/>
                </a:moveTo>
                <a:lnTo>
                  <a:pt x="10463" y="291238"/>
                </a:lnTo>
                <a:lnTo>
                  <a:pt x="755422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882817" y="8209823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510" y="0"/>
                </a:moveTo>
                <a:lnTo>
                  <a:pt x="0" y="54103"/>
                </a:lnTo>
                <a:lnTo>
                  <a:pt x="102384" y="100447"/>
                </a:lnTo>
                <a:lnTo>
                  <a:pt x="9851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298107" y="8869850"/>
            <a:ext cx="2202180" cy="203200"/>
          </a:xfrm>
          <a:custGeom>
            <a:avLst/>
            <a:gdLst/>
            <a:ahLst/>
            <a:cxnLst/>
            <a:rect l="l" t="t" r="r" b="b"/>
            <a:pathLst>
              <a:path w="2202179" h="203200">
                <a:moveTo>
                  <a:pt x="0" y="203150"/>
                </a:moveTo>
                <a:lnTo>
                  <a:pt x="10426" y="202188"/>
                </a:lnTo>
                <a:lnTo>
                  <a:pt x="220180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208438" y="9021997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95473" y="0"/>
                </a:moveTo>
                <a:lnTo>
                  <a:pt x="0" y="59275"/>
                </a:lnTo>
                <a:lnTo>
                  <a:pt x="104708" y="100091"/>
                </a:lnTo>
                <a:lnTo>
                  <a:pt x="95473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247918" y="9730175"/>
            <a:ext cx="2533650" cy="202565"/>
          </a:xfrm>
          <a:custGeom>
            <a:avLst/>
            <a:gdLst/>
            <a:ahLst/>
            <a:cxnLst/>
            <a:rect l="l" t="t" r="r" b="b"/>
            <a:pathLst>
              <a:path w="2533650" h="202565">
                <a:moveTo>
                  <a:pt x="0" y="202079"/>
                </a:moveTo>
                <a:lnTo>
                  <a:pt x="10437" y="201246"/>
                </a:lnTo>
                <a:lnTo>
                  <a:pt x="253345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158154" y="9881322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96206" y="0"/>
                </a:moveTo>
                <a:lnTo>
                  <a:pt x="0" y="58092"/>
                </a:lnTo>
                <a:lnTo>
                  <a:pt x="104195" y="100195"/>
                </a:lnTo>
                <a:lnTo>
                  <a:pt x="96206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513389" y="1083077"/>
            <a:ext cx="2450465" cy="1160145"/>
          </a:xfrm>
          <a:custGeom>
            <a:avLst/>
            <a:gdLst/>
            <a:ahLst/>
            <a:cxnLst/>
            <a:rect l="l" t="t" r="r" b="b"/>
            <a:pathLst>
              <a:path w="2450465" h="1160145">
                <a:moveTo>
                  <a:pt x="0" y="0"/>
                </a:moveTo>
                <a:lnTo>
                  <a:pt x="2450386" y="0"/>
                </a:lnTo>
                <a:lnTo>
                  <a:pt x="2450386" y="1159681"/>
                </a:lnTo>
                <a:lnTo>
                  <a:pt x="0" y="11596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72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1275218" y="1023917"/>
            <a:ext cx="38938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150" spc="-15" baseline="-16937" dirty="0">
                <a:latin typeface="Arial"/>
                <a:cs typeface="Arial"/>
              </a:rPr>
              <a:t>Clien </a:t>
            </a:r>
            <a:r>
              <a:rPr sz="3550" spc="-135" dirty="0">
                <a:latin typeface="Arial"/>
                <a:cs typeface="Arial"/>
              </a:rPr>
              <a:t>+TraceID</a:t>
            </a:r>
            <a:r>
              <a:rPr sz="3550" spc="-465" dirty="0">
                <a:latin typeface="Arial"/>
                <a:cs typeface="Arial"/>
              </a:rPr>
              <a:t> </a:t>
            </a:r>
            <a:r>
              <a:rPr sz="3550" spc="-365" dirty="0">
                <a:latin typeface="Arial"/>
                <a:cs typeface="Arial"/>
              </a:rPr>
              <a:t>T1</a:t>
            </a:r>
            <a:r>
              <a:rPr sz="6150" spc="-547" baseline="-16937" dirty="0">
                <a:latin typeface="Arial"/>
                <a:cs typeface="Arial"/>
              </a:rPr>
              <a:t>A</a:t>
            </a:r>
            <a:endParaRPr sz="6150" baseline="-16937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552666" y="1641700"/>
            <a:ext cx="2381250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spc="-80" dirty="0">
                <a:latin typeface="Arial"/>
                <a:cs typeface="Arial"/>
              </a:rPr>
              <a:t>+SpanID</a:t>
            </a:r>
            <a:r>
              <a:rPr sz="3550" spc="-95" dirty="0">
                <a:latin typeface="Arial"/>
                <a:cs typeface="Arial"/>
              </a:rPr>
              <a:t> </a:t>
            </a:r>
            <a:r>
              <a:rPr sz="3550" spc="-70" dirty="0">
                <a:latin typeface="Arial"/>
                <a:cs typeface="Arial"/>
              </a:rPr>
              <a:t>S1</a:t>
            </a:r>
            <a:endParaRPr sz="355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354164" y="2105653"/>
            <a:ext cx="234950" cy="403225"/>
          </a:xfrm>
          <a:custGeom>
            <a:avLst/>
            <a:gdLst/>
            <a:ahLst/>
            <a:cxnLst/>
            <a:rect l="l" t="t" r="r" b="b"/>
            <a:pathLst>
              <a:path w="234950" h="403225">
                <a:moveTo>
                  <a:pt x="234332" y="0"/>
                </a:moveTo>
                <a:lnTo>
                  <a:pt x="26305" y="357963"/>
                </a:lnTo>
                <a:lnTo>
                  <a:pt x="0" y="403229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178446" y="2362598"/>
            <a:ext cx="375920" cy="448945"/>
          </a:xfrm>
          <a:custGeom>
            <a:avLst/>
            <a:gdLst/>
            <a:ahLst/>
            <a:cxnLst/>
            <a:rect l="l" t="t" r="r" b="b"/>
            <a:pathLst>
              <a:path w="375919" h="448944">
                <a:moveTo>
                  <a:pt x="28208" y="0"/>
                </a:moveTo>
                <a:lnTo>
                  <a:pt x="0" y="448656"/>
                </a:lnTo>
                <a:lnTo>
                  <a:pt x="375841" y="202025"/>
                </a:lnTo>
                <a:lnTo>
                  <a:pt x="28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500848" y="810865"/>
            <a:ext cx="3709670" cy="1704339"/>
          </a:xfrm>
          <a:custGeom>
            <a:avLst/>
            <a:gdLst/>
            <a:ahLst/>
            <a:cxnLst/>
            <a:rect l="l" t="t" r="r" b="b"/>
            <a:pathLst>
              <a:path w="3709670" h="1704339">
                <a:moveTo>
                  <a:pt x="0" y="0"/>
                </a:moveTo>
                <a:lnTo>
                  <a:pt x="3709279" y="0"/>
                </a:lnTo>
                <a:lnTo>
                  <a:pt x="3709279" y="1704136"/>
                </a:lnTo>
                <a:lnTo>
                  <a:pt x="0" y="17041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72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>
            <a:spLocks noGrp="1"/>
          </p:cNvSpPr>
          <p:nvPr>
            <p:ph type="title"/>
          </p:nvPr>
        </p:nvSpPr>
        <p:spPr>
          <a:xfrm>
            <a:off x="5526398" y="824970"/>
            <a:ext cx="2381885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b="0" spc="-135" dirty="0">
                <a:latin typeface="Arial"/>
                <a:cs typeface="Arial"/>
              </a:rPr>
              <a:t>=TraceID</a:t>
            </a:r>
            <a:r>
              <a:rPr sz="3550" b="0" spc="-85" dirty="0">
                <a:latin typeface="Arial"/>
                <a:cs typeface="Arial"/>
              </a:rPr>
              <a:t> </a:t>
            </a:r>
            <a:r>
              <a:rPr sz="3550" b="0" spc="-105" dirty="0">
                <a:latin typeface="Arial"/>
                <a:cs typeface="Arial"/>
              </a:rPr>
              <a:t>T1</a:t>
            </a:r>
            <a:endParaRPr sz="355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526398" y="1369457"/>
            <a:ext cx="2381250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spc="-80" dirty="0">
                <a:latin typeface="Arial"/>
                <a:cs typeface="Arial"/>
              </a:rPr>
              <a:t>+SpanID</a:t>
            </a:r>
            <a:r>
              <a:rPr sz="3550" spc="-95" dirty="0">
                <a:latin typeface="Arial"/>
                <a:cs typeface="Arial"/>
              </a:rPr>
              <a:t> </a:t>
            </a:r>
            <a:r>
              <a:rPr sz="3550" spc="-70" dirty="0">
                <a:latin typeface="Arial"/>
                <a:cs typeface="Arial"/>
              </a:rPr>
              <a:t>S2</a:t>
            </a:r>
            <a:endParaRPr sz="355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526398" y="1913943"/>
            <a:ext cx="3640454" cy="565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spc="-85" dirty="0">
                <a:latin typeface="Arial"/>
                <a:cs typeface="Arial"/>
              </a:rPr>
              <a:t>~ParentSpanID</a:t>
            </a:r>
            <a:r>
              <a:rPr sz="3550" spc="-90" dirty="0">
                <a:latin typeface="Arial"/>
                <a:cs typeface="Arial"/>
              </a:rPr>
              <a:t> </a:t>
            </a:r>
            <a:r>
              <a:rPr sz="3550" spc="-70" dirty="0">
                <a:latin typeface="Arial"/>
                <a:cs typeface="Arial"/>
              </a:rPr>
              <a:t>S1</a:t>
            </a:r>
            <a:endParaRPr sz="355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329539" y="2401235"/>
            <a:ext cx="234950" cy="403225"/>
          </a:xfrm>
          <a:custGeom>
            <a:avLst/>
            <a:gdLst/>
            <a:ahLst/>
            <a:cxnLst/>
            <a:rect l="l" t="t" r="r" b="b"/>
            <a:pathLst>
              <a:path w="234950" h="403225">
                <a:moveTo>
                  <a:pt x="234332" y="0"/>
                </a:moveTo>
                <a:lnTo>
                  <a:pt x="26305" y="357963"/>
                </a:lnTo>
                <a:lnTo>
                  <a:pt x="0" y="403229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153811" y="2658191"/>
            <a:ext cx="375920" cy="448945"/>
          </a:xfrm>
          <a:custGeom>
            <a:avLst/>
            <a:gdLst/>
            <a:ahLst/>
            <a:cxnLst/>
            <a:rect l="l" t="t" r="r" b="b"/>
            <a:pathLst>
              <a:path w="375920" h="448944">
                <a:moveTo>
                  <a:pt x="28208" y="0"/>
                </a:moveTo>
                <a:lnTo>
                  <a:pt x="0" y="448646"/>
                </a:lnTo>
                <a:lnTo>
                  <a:pt x="375852" y="202025"/>
                </a:lnTo>
                <a:lnTo>
                  <a:pt x="28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8699076" y="2887734"/>
            <a:ext cx="3640454" cy="1654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50" spc="-135" dirty="0">
                <a:latin typeface="Arial"/>
                <a:cs typeface="Arial"/>
              </a:rPr>
              <a:t>=TraceID</a:t>
            </a:r>
            <a:r>
              <a:rPr sz="3550" spc="-95" dirty="0">
                <a:latin typeface="Arial"/>
                <a:cs typeface="Arial"/>
              </a:rPr>
              <a:t> </a:t>
            </a:r>
            <a:r>
              <a:rPr sz="3550" spc="-105" dirty="0">
                <a:latin typeface="Arial"/>
                <a:cs typeface="Arial"/>
              </a:rPr>
              <a:t>T1</a:t>
            </a:r>
            <a:endParaRPr sz="3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3550" spc="-80" dirty="0">
                <a:latin typeface="Arial"/>
                <a:cs typeface="Arial"/>
              </a:rPr>
              <a:t>+SpanID</a:t>
            </a:r>
            <a:r>
              <a:rPr sz="3550" spc="-105" dirty="0">
                <a:latin typeface="Arial"/>
                <a:cs typeface="Arial"/>
              </a:rPr>
              <a:t> </a:t>
            </a:r>
            <a:r>
              <a:rPr sz="3550" spc="-70" dirty="0">
                <a:latin typeface="Arial"/>
                <a:cs typeface="Arial"/>
              </a:rPr>
              <a:t>S3</a:t>
            </a:r>
            <a:endParaRPr sz="3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550" spc="-85" dirty="0">
                <a:latin typeface="Arial"/>
                <a:cs typeface="Arial"/>
              </a:rPr>
              <a:t>~ParentSpanID</a:t>
            </a:r>
            <a:r>
              <a:rPr sz="3550" spc="-90" dirty="0">
                <a:latin typeface="Arial"/>
                <a:cs typeface="Arial"/>
              </a:rPr>
              <a:t> </a:t>
            </a:r>
            <a:r>
              <a:rPr sz="3550" spc="-70" dirty="0">
                <a:latin typeface="Arial"/>
                <a:cs typeface="Arial"/>
              </a:rPr>
              <a:t>S2</a:t>
            </a:r>
            <a:endParaRPr sz="3550">
              <a:latin typeface="Arial"/>
              <a:cs typeface="Arial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8294601" y="3358138"/>
            <a:ext cx="357505" cy="150495"/>
          </a:xfrm>
          <a:custGeom>
            <a:avLst/>
            <a:gdLst/>
            <a:ahLst/>
            <a:cxnLst/>
            <a:rect l="l" t="t" r="r" b="b"/>
            <a:pathLst>
              <a:path w="357504" h="150495">
                <a:moveTo>
                  <a:pt x="356988" y="0"/>
                </a:moveTo>
                <a:lnTo>
                  <a:pt x="48267" y="129710"/>
                </a:lnTo>
                <a:lnTo>
                  <a:pt x="0" y="149990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972176" y="3302496"/>
            <a:ext cx="448945" cy="370840"/>
          </a:xfrm>
          <a:custGeom>
            <a:avLst/>
            <a:gdLst/>
            <a:ahLst/>
            <a:cxnLst/>
            <a:rect l="l" t="t" r="r" b="b"/>
            <a:pathLst>
              <a:path w="448945" h="370839">
                <a:moveTo>
                  <a:pt x="292818" y="0"/>
                </a:moveTo>
                <a:lnTo>
                  <a:pt x="0" y="341099"/>
                </a:lnTo>
                <a:lnTo>
                  <a:pt x="448562" y="370690"/>
                </a:lnTo>
                <a:lnTo>
                  <a:pt x="2928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908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1049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4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F3901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615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756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F5D328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7323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0463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70BF41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175471" y="1180981"/>
            <a:ext cx="4038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5" dirty="0">
                <a:latin typeface="Arial"/>
                <a:cs typeface="Arial"/>
              </a:rPr>
              <a:t>C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8406" y="963949"/>
            <a:ext cx="2264862" cy="1155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59818" y="974431"/>
            <a:ext cx="2202180" cy="1093470"/>
          </a:xfrm>
          <a:prstGeom prst="rect">
            <a:avLst/>
          </a:prstGeom>
          <a:solidFill>
            <a:srgbClr val="EC5D57">
              <a:alpha val="9999"/>
            </a:srgbClr>
          </a:solidFill>
        </p:spPr>
        <p:txBody>
          <a:bodyPr vert="horz" wrap="square" lIns="0" tIns="221615" rIns="0" bIns="0" rtlCol="0">
            <a:spAutoFit/>
          </a:bodyPr>
          <a:lstStyle/>
          <a:p>
            <a:pPr marL="427990">
              <a:lnSpc>
                <a:spcPct val="100000"/>
              </a:lnSpc>
              <a:spcBef>
                <a:spcPts val="1745"/>
              </a:spcBef>
            </a:pPr>
            <a:r>
              <a:rPr sz="4100" b="0" spc="20" dirty="0">
                <a:latin typeface="Arial"/>
                <a:cs typeface="Arial"/>
              </a:rPr>
              <a:t>Client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270306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0171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34" y="0"/>
                </a:lnTo>
                <a:lnTo>
                  <a:pt x="154843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51A7F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876959" y="1180981"/>
            <a:ext cx="3943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0" dirty="0">
                <a:latin typeface="Arial"/>
                <a:cs typeface="Arial"/>
              </a:rPr>
              <a:t>D</a:t>
            </a:r>
            <a:endParaRPr sz="4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922896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954308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34" y="0"/>
                </a:lnTo>
                <a:lnTo>
                  <a:pt x="154843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B36AE2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557506" y="1180981"/>
            <a:ext cx="345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20" dirty="0">
                <a:latin typeface="Arial"/>
                <a:cs typeface="Arial"/>
              </a:rPr>
              <a:t>E</a:t>
            </a:r>
            <a:endParaRPr sz="41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66448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695901" y="746678"/>
            <a:ext cx="1548765" cy="1548765"/>
          </a:xfrm>
          <a:prstGeom prst="rect">
            <a:avLst/>
          </a:prstGeom>
          <a:solidFill>
            <a:srgbClr val="A6AAA9">
              <a:alpha val="9999"/>
            </a:srgbClr>
          </a:solidFill>
        </p:spPr>
        <p:txBody>
          <a:bodyPr vert="horz" wrap="square" lIns="0" tIns="44958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3540"/>
              </a:spcBef>
            </a:pPr>
            <a:r>
              <a:rPr sz="4100" spc="-140" dirty="0">
                <a:latin typeface="Arial"/>
                <a:cs typeface="Arial"/>
              </a:rPr>
              <a:t>F</a:t>
            </a:r>
            <a:endParaRPr sz="4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58924" y="1076795"/>
            <a:ext cx="1061720" cy="80645"/>
          </a:xfrm>
          <a:custGeom>
            <a:avLst/>
            <a:gdLst/>
            <a:ahLst/>
            <a:cxnLst/>
            <a:rect l="l" t="t" r="r" b="b"/>
            <a:pathLst>
              <a:path w="1061720" h="80644">
                <a:moveTo>
                  <a:pt x="0" y="80439"/>
                </a:moveTo>
                <a:lnTo>
                  <a:pt x="50060" y="67005"/>
                </a:lnTo>
                <a:lnTo>
                  <a:pt x="100121" y="54795"/>
                </a:lnTo>
                <a:lnTo>
                  <a:pt x="150181" y="43809"/>
                </a:lnTo>
                <a:lnTo>
                  <a:pt x="200242" y="34047"/>
                </a:lnTo>
                <a:lnTo>
                  <a:pt x="250302" y="25510"/>
                </a:lnTo>
                <a:lnTo>
                  <a:pt x="300363" y="18197"/>
                </a:lnTo>
                <a:lnTo>
                  <a:pt x="350424" y="12109"/>
                </a:lnTo>
                <a:lnTo>
                  <a:pt x="400484" y="7245"/>
                </a:lnTo>
                <a:lnTo>
                  <a:pt x="450545" y="3606"/>
                </a:lnTo>
                <a:lnTo>
                  <a:pt x="500606" y="1190"/>
                </a:lnTo>
                <a:lnTo>
                  <a:pt x="550666" y="0"/>
                </a:lnTo>
                <a:lnTo>
                  <a:pt x="600727" y="33"/>
                </a:lnTo>
                <a:lnTo>
                  <a:pt x="650788" y="1291"/>
                </a:lnTo>
                <a:lnTo>
                  <a:pt x="700849" y="3773"/>
                </a:lnTo>
                <a:lnTo>
                  <a:pt x="750910" y="7480"/>
                </a:lnTo>
                <a:lnTo>
                  <a:pt x="800971" y="12411"/>
                </a:lnTo>
                <a:lnTo>
                  <a:pt x="851032" y="18567"/>
                </a:lnTo>
                <a:lnTo>
                  <a:pt x="901093" y="25946"/>
                </a:lnTo>
                <a:lnTo>
                  <a:pt x="951154" y="34551"/>
                </a:lnTo>
                <a:lnTo>
                  <a:pt x="1001215" y="44379"/>
                </a:lnTo>
                <a:lnTo>
                  <a:pt x="1051276" y="55432"/>
                </a:lnTo>
                <a:lnTo>
                  <a:pt x="1061433" y="5804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97709" y="1083548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4" h="97790">
                <a:moveTo>
                  <a:pt x="25004" y="0"/>
                </a:moveTo>
                <a:lnTo>
                  <a:pt x="0" y="97358"/>
                </a:lnTo>
                <a:lnTo>
                  <a:pt x="109860" y="73683"/>
                </a:lnTo>
                <a:lnTo>
                  <a:pt x="25004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58924" y="1076693"/>
            <a:ext cx="3758565" cy="226060"/>
          </a:xfrm>
          <a:custGeom>
            <a:avLst/>
            <a:gdLst/>
            <a:ahLst/>
            <a:cxnLst/>
            <a:rect l="l" t="t" r="r" b="b"/>
            <a:pathLst>
              <a:path w="3758565" h="226059">
                <a:moveTo>
                  <a:pt x="0" y="225768"/>
                </a:moveTo>
                <a:lnTo>
                  <a:pt x="49969" y="214184"/>
                </a:lnTo>
                <a:lnTo>
                  <a:pt x="99939" y="202906"/>
                </a:lnTo>
                <a:lnTo>
                  <a:pt x="149909" y="191932"/>
                </a:lnTo>
                <a:lnTo>
                  <a:pt x="199879" y="181264"/>
                </a:lnTo>
                <a:lnTo>
                  <a:pt x="249849" y="170900"/>
                </a:lnTo>
                <a:lnTo>
                  <a:pt x="299819" y="160841"/>
                </a:lnTo>
                <a:lnTo>
                  <a:pt x="349789" y="151088"/>
                </a:lnTo>
                <a:lnTo>
                  <a:pt x="399759" y="141639"/>
                </a:lnTo>
                <a:lnTo>
                  <a:pt x="449729" y="132495"/>
                </a:lnTo>
                <a:lnTo>
                  <a:pt x="499699" y="123657"/>
                </a:lnTo>
                <a:lnTo>
                  <a:pt x="549669" y="115123"/>
                </a:lnTo>
                <a:lnTo>
                  <a:pt x="599639" y="106894"/>
                </a:lnTo>
                <a:lnTo>
                  <a:pt x="649609" y="98971"/>
                </a:lnTo>
                <a:lnTo>
                  <a:pt x="699579" y="91352"/>
                </a:lnTo>
                <a:lnTo>
                  <a:pt x="749549" y="84038"/>
                </a:lnTo>
                <a:lnTo>
                  <a:pt x="799519" y="77029"/>
                </a:lnTo>
                <a:lnTo>
                  <a:pt x="849489" y="70326"/>
                </a:lnTo>
                <a:lnTo>
                  <a:pt x="899459" y="63927"/>
                </a:lnTo>
                <a:lnTo>
                  <a:pt x="949429" y="57833"/>
                </a:lnTo>
                <a:lnTo>
                  <a:pt x="999399" y="52044"/>
                </a:lnTo>
                <a:lnTo>
                  <a:pt x="1049369" y="46561"/>
                </a:lnTo>
                <a:lnTo>
                  <a:pt x="1099339" y="41382"/>
                </a:lnTo>
                <a:lnTo>
                  <a:pt x="1149309" y="36508"/>
                </a:lnTo>
                <a:lnTo>
                  <a:pt x="1199279" y="31939"/>
                </a:lnTo>
                <a:lnTo>
                  <a:pt x="1249249" y="27675"/>
                </a:lnTo>
                <a:lnTo>
                  <a:pt x="1299219" y="23716"/>
                </a:lnTo>
                <a:lnTo>
                  <a:pt x="1349189" y="20063"/>
                </a:lnTo>
                <a:lnTo>
                  <a:pt x="1399159" y="16714"/>
                </a:lnTo>
                <a:lnTo>
                  <a:pt x="1449129" y="13670"/>
                </a:lnTo>
                <a:lnTo>
                  <a:pt x="1499099" y="10931"/>
                </a:lnTo>
                <a:lnTo>
                  <a:pt x="1549069" y="8497"/>
                </a:lnTo>
                <a:lnTo>
                  <a:pt x="1599039" y="6368"/>
                </a:lnTo>
                <a:lnTo>
                  <a:pt x="1649009" y="4544"/>
                </a:lnTo>
                <a:lnTo>
                  <a:pt x="1698979" y="3025"/>
                </a:lnTo>
                <a:lnTo>
                  <a:pt x="1748949" y="1811"/>
                </a:lnTo>
                <a:lnTo>
                  <a:pt x="1798919" y="902"/>
                </a:lnTo>
                <a:lnTo>
                  <a:pt x="1848889" y="298"/>
                </a:lnTo>
                <a:lnTo>
                  <a:pt x="1898859" y="0"/>
                </a:lnTo>
                <a:lnTo>
                  <a:pt x="1948829" y="6"/>
                </a:lnTo>
                <a:lnTo>
                  <a:pt x="1998799" y="317"/>
                </a:lnTo>
                <a:lnTo>
                  <a:pt x="2048769" y="933"/>
                </a:lnTo>
                <a:lnTo>
                  <a:pt x="2098739" y="1853"/>
                </a:lnTo>
                <a:lnTo>
                  <a:pt x="2148709" y="3079"/>
                </a:lnTo>
                <a:lnTo>
                  <a:pt x="2198679" y="4610"/>
                </a:lnTo>
                <a:lnTo>
                  <a:pt x="2248649" y="6446"/>
                </a:lnTo>
                <a:lnTo>
                  <a:pt x="2298619" y="8587"/>
                </a:lnTo>
                <a:lnTo>
                  <a:pt x="2348589" y="11033"/>
                </a:lnTo>
                <a:lnTo>
                  <a:pt x="2398559" y="13784"/>
                </a:lnTo>
                <a:lnTo>
                  <a:pt x="2448529" y="16840"/>
                </a:lnTo>
                <a:lnTo>
                  <a:pt x="2498499" y="20201"/>
                </a:lnTo>
                <a:lnTo>
                  <a:pt x="2548469" y="23867"/>
                </a:lnTo>
                <a:lnTo>
                  <a:pt x="2598439" y="27838"/>
                </a:lnTo>
                <a:lnTo>
                  <a:pt x="2648409" y="32114"/>
                </a:lnTo>
                <a:lnTo>
                  <a:pt x="2698379" y="36694"/>
                </a:lnTo>
                <a:lnTo>
                  <a:pt x="2748349" y="41580"/>
                </a:lnTo>
                <a:lnTo>
                  <a:pt x="2798319" y="46771"/>
                </a:lnTo>
                <a:lnTo>
                  <a:pt x="2848289" y="52267"/>
                </a:lnTo>
                <a:lnTo>
                  <a:pt x="2898259" y="58068"/>
                </a:lnTo>
                <a:lnTo>
                  <a:pt x="2948229" y="64173"/>
                </a:lnTo>
                <a:lnTo>
                  <a:pt x="2998199" y="70584"/>
                </a:lnTo>
                <a:lnTo>
                  <a:pt x="3048169" y="77300"/>
                </a:lnTo>
                <a:lnTo>
                  <a:pt x="3098139" y="84321"/>
                </a:lnTo>
                <a:lnTo>
                  <a:pt x="3148109" y="91646"/>
                </a:lnTo>
                <a:lnTo>
                  <a:pt x="3198079" y="99277"/>
                </a:lnTo>
                <a:lnTo>
                  <a:pt x="3248049" y="107213"/>
                </a:lnTo>
                <a:lnTo>
                  <a:pt x="3298019" y="115454"/>
                </a:lnTo>
                <a:lnTo>
                  <a:pt x="3347989" y="123999"/>
                </a:lnTo>
                <a:lnTo>
                  <a:pt x="3397959" y="132850"/>
                </a:lnTo>
                <a:lnTo>
                  <a:pt x="3447929" y="142006"/>
                </a:lnTo>
                <a:lnTo>
                  <a:pt x="3497899" y="151466"/>
                </a:lnTo>
                <a:lnTo>
                  <a:pt x="3547869" y="161232"/>
                </a:lnTo>
                <a:lnTo>
                  <a:pt x="3597839" y="171303"/>
                </a:lnTo>
                <a:lnTo>
                  <a:pt x="3647809" y="181678"/>
                </a:lnTo>
                <a:lnTo>
                  <a:pt x="3697779" y="192359"/>
                </a:lnTo>
                <a:lnTo>
                  <a:pt x="3747749" y="203344"/>
                </a:lnTo>
                <a:lnTo>
                  <a:pt x="3757937" y="20567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495439" y="1231041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20" h="98425">
                <a:moveTo>
                  <a:pt x="22428" y="0"/>
                </a:moveTo>
                <a:lnTo>
                  <a:pt x="0" y="97986"/>
                </a:lnTo>
                <a:lnTo>
                  <a:pt x="109200" y="71411"/>
                </a:lnTo>
                <a:lnTo>
                  <a:pt x="22428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55993" y="1739339"/>
            <a:ext cx="3758565" cy="226060"/>
          </a:xfrm>
          <a:custGeom>
            <a:avLst/>
            <a:gdLst/>
            <a:ahLst/>
            <a:cxnLst/>
            <a:rect l="l" t="t" r="r" b="b"/>
            <a:pathLst>
              <a:path w="3758565" h="226060">
                <a:moveTo>
                  <a:pt x="3757937" y="20090"/>
                </a:moveTo>
                <a:lnTo>
                  <a:pt x="3697759" y="33412"/>
                </a:lnTo>
                <a:lnTo>
                  <a:pt x="3647790" y="44092"/>
                </a:lnTo>
                <a:lnTo>
                  <a:pt x="3597821" y="54468"/>
                </a:lnTo>
                <a:lnTo>
                  <a:pt x="3547852" y="64538"/>
                </a:lnTo>
                <a:lnTo>
                  <a:pt x="3497882" y="74304"/>
                </a:lnTo>
                <a:lnTo>
                  <a:pt x="3447913" y="83765"/>
                </a:lnTo>
                <a:lnTo>
                  <a:pt x="3397944" y="92920"/>
                </a:lnTo>
                <a:lnTo>
                  <a:pt x="3347974" y="101771"/>
                </a:lnTo>
                <a:lnTo>
                  <a:pt x="3298005" y="110316"/>
                </a:lnTo>
                <a:lnTo>
                  <a:pt x="3248036" y="118557"/>
                </a:lnTo>
                <a:lnTo>
                  <a:pt x="3198066" y="126492"/>
                </a:lnTo>
                <a:lnTo>
                  <a:pt x="3148097" y="134123"/>
                </a:lnTo>
                <a:lnTo>
                  <a:pt x="3098127" y="141449"/>
                </a:lnTo>
                <a:lnTo>
                  <a:pt x="3048158" y="148469"/>
                </a:lnTo>
                <a:lnTo>
                  <a:pt x="2998189" y="155185"/>
                </a:lnTo>
                <a:lnTo>
                  <a:pt x="2948219" y="161596"/>
                </a:lnTo>
                <a:lnTo>
                  <a:pt x="2898250" y="167701"/>
                </a:lnTo>
                <a:lnTo>
                  <a:pt x="2848280" y="173502"/>
                </a:lnTo>
                <a:lnTo>
                  <a:pt x="2798311" y="178998"/>
                </a:lnTo>
                <a:lnTo>
                  <a:pt x="2748341" y="184189"/>
                </a:lnTo>
                <a:lnTo>
                  <a:pt x="2698372" y="189074"/>
                </a:lnTo>
                <a:lnTo>
                  <a:pt x="2648402" y="193655"/>
                </a:lnTo>
                <a:lnTo>
                  <a:pt x="2598432" y="197931"/>
                </a:lnTo>
                <a:lnTo>
                  <a:pt x="2548463" y="201902"/>
                </a:lnTo>
                <a:lnTo>
                  <a:pt x="2498493" y="205567"/>
                </a:lnTo>
                <a:lnTo>
                  <a:pt x="2448524" y="208928"/>
                </a:lnTo>
                <a:lnTo>
                  <a:pt x="2398554" y="211984"/>
                </a:lnTo>
                <a:lnTo>
                  <a:pt x="2348584" y="214735"/>
                </a:lnTo>
                <a:lnTo>
                  <a:pt x="2298615" y="217181"/>
                </a:lnTo>
                <a:lnTo>
                  <a:pt x="2248645" y="219322"/>
                </a:lnTo>
                <a:lnTo>
                  <a:pt x="2198675" y="221158"/>
                </a:lnTo>
                <a:lnTo>
                  <a:pt x="2148705" y="222688"/>
                </a:lnTo>
                <a:lnTo>
                  <a:pt x="2098736" y="223914"/>
                </a:lnTo>
                <a:lnTo>
                  <a:pt x="2048766" y="224835"/>
                </a:lnTo>
                <a:lnTo>
                  <a:pt x="1998796" y="225451"/>
                </a:lnTo>
                <a:lnTo>
                  <a:pt x="1948826" y="225762"/>
                </a:lnTo>
                <a:lnTo>
                  <a:pt x="1898857" y="225768"/>
                </a:lnTo>
                <a:lnTo>
                  <a:pt x="1848887" y="225469"/>
                </a:lnTo>
                <a:lnTo>
                  <a:pt x="1798917" y="224865"/>
                </a:lnTo>
                <a:lnTo>
                  <a:pt x="1748947" y="223956"/>
                </a:lnTo>
                <a:lnTo>
                  <a:pt x="1698977" y="222742"/>
                </a:lnTo>
                <a:lnTo>
                  <a:pt x="1649008" y="221223"/>
                </a:lnTo>
                <a:lnTo>
                  <a:pt x="1599038" y="219399"/>
                </a:lnTo>
                <a:lnTo>
                  <a:pt x="1549068" y="217270"/>
                </a:lnTo>
                <a:lnTo>
                  <a:pt x="1499098" y="214836"/>
                </a:lnTo>
                <a:lnTo>
                  <a:pt x="1449128" y="212098"/>
                </a:lnTo>
                <a:lnTo>
                  <a:pt x="1399158" y="209054"/>
                </a:lnTo>
                <a:lnTo>
                  <a:pt x="1349188" y="205705"/>
                </a:lnTo>
                <a:lnTo>
                  <a:pt x="1299219" y="202051"/>
                </a:lnTo>
                <a:lnTo>
                  <a:pt x="1249249" y="198092"/>
                </a:lnTo>
                <a:lnTo>
                  <a:pt x="1199279" y="193828"/>
                </a:lnTo>
                <a:lnTo>
                  <a:pt x="1149309" y="189259"/>
                </a:lnTo>
                <a:lnTo>
                  <a:pt x="1099339" y="184386"/>
                </a:lnTo>
                <a:lnTo>
                  <a:pt x="1049369" y="179207"/>
                </a:lnTo>
                <a:lnTo>
                  <a:pt x="999399" y="173723"/>
                </a:lnTo>
                <a:lnTo>
                  <a:pt x="949429" y="167934"/>
                </a:lnTo>
                <a:lnTo>
                  <a:pt x="899459" y="161840"/>
                </a:lnTo>
                <a:lnTo>
                  <a:pt x="849489" y="155442"/>
                </a:lnTo>
                <a:lnTo>
                  <a:pt x="799519" y="148738"/>
                </a:lnTo>
                <a:lnTo>
                  <a:pt x="749549" y="141729"/>
                </a:lnTo>
                <a:lnTo>
                  <a:pt x="699579" y="134415"/>
                </a:lnTo>
                <a:lnTo>
                  <a:pt x="649609" y="126797"/>
                </a:lnTo>
                <a:lnTo>
                  <a:pt x="599639" y="118873"/>
                </a:lnTo>
                <a:lnTo>
                  <a:pt x="549669" y="110644"/>
                </a:lnTo>
                <a:lnTo>
                  <a:pt x="499699" y="102111"/>
                </a:lnTo>
                <a:lnTo>
                  <a:pt x="449729" y="93272"/>
                </a:lnTo>
                <a:lnTo>
                  <a:pt x="399759" y="84128"/>
                </a:lnTo>
                <a:lnTo>
                  <a:pt x="349789" y="74680"/>
                </a:lnTo>
                <a:lnTo>
                  <a:pt x="299819" y="64926"/>
                </a:lnTo>
                <a:lnTo>
                  <a:pt x="249849" y="54867"/>
                </a:lnTo>
                <a:lnTo>
                  <a:pt x="199879" y="44504"/>
                </a:lnTo>
                <a:lnTo>
                  <a:pt x="149909" y="33835"/>
                </a:lnTo>
                <a:lnTo>
                  <a:pt x="99939" y="22862"/>
                </a:lnTo>
                <a:lnTo>
                  <a:pt x="49969" y="11583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192508" y="1712764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20" h="98425">
                <a:moveTo>
                  <a:pt x="0" y="0"/>
                </a:moveTo>
                <a:lnTo>
                  <a:pt x="22407" y="97986"/>
                </a:lnTo>
                <a:lnTo>
                  <a:pt x="109211" y="265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153063" y="1030412"/>
            <a:ext cx="6454775" cy="332105"/>
          </a:xfrm>
          <a:custGeom>
            <a:avLst/>
            <a:gdLst/>
            <a:ahLst/>
            <a:cxnLst/>
            <a:rect l="l" t="t" r="r" b="b"/>
            <a:pathLst>
              <a:path w="6454775" h="332105">
                <a:moveTo>
                  <a:pt x="0" y="331672"/>
                </a:moveTo>
                <a:lnTo>
                  <a:pt x="53696" y="321733"/>
                </a:lnTo>
                <a:lnTo>
                  <a:pt x="107339" y="311944"/>
                </a:lnTo>
                <a:lnTo>
                  <a:pt x="160930" y="302307"/>
                </a:lnTo>
                <a:lnTo>
                  <a:pt x="214467" y="292821"/>
                </a:lnTo>
                <a:lnTo>
                  <a:pt x="267953" y="283486"/>
                </a:lnTo>
                <a:lnTo>
                  <a:pt x="321385" y="274302"/>
                </a:lnTo>
                <a:lnTo>
                  <a:pt x="374764" y="265270"/>
                </a:lnTo>
                <a:lnTo>
                  <a:pt x="428091" y="256388"/>
                </a:lnTo>
                <a:lnTo>
                  <a:pt x="481365" y="247658"/>
                </a:lnTo>
                <a:lnTo>
                  <a:pt x="534587" y="239079"/>
                </a:lnTo>
                <a:lnTo>
                  <a:pt x="587755" y="230652"/>
                </a:lnTo>
                <a:lnTo>
                  <a:pt x="640871" y="222375"/>
                </a:lnTo>
                <a:lnTo>
                  <a:pt x="693934" y="214250"/>
                </a:lnTo>
                <a:lnTo>
                  <a:pt x="746944" y="206276"/>
                </a:lnTo>
                <a:lnTo>
                  <a:pt x="799902" y="198454"/>
                </a:lnTo>
                <a:lnTo>
                  <a:pt x="852807" y="190782"/>
                </a:lnTo>
                <a:lnTo>
                  <a:pt x="905659" y="183262"/>
                </a:lnTo>
                <a:lnTo>
                  <a:pt x="958458" y="175892"/>
                </a:lnTo>
                <a:lnTo>
                  <a:pt x="1011204" y="168675"/>
                </a:lnTo>
                <a:lnTo>
                  <a:pt x="1063898" y="161608"/>
                </a:lnTo>
                <a:lnTo>
                  <a:pt x="1116539" y="154692"/>
                </a:lnTo>
                <a:lnTo>
                  <a:pt x="1169127" y="147928"/>
                </a:lnTo>
                <a:lnTo>
                  <a:pt x="1221663" y="141315"/>
                </a:lnTo>
                <a:lnTo>
                  <a:pt x="1274145" y="134853"/>
                </a:lnTo>
                <a:lnTo>
                  <a:pt x="1326575" y="128542"/>
                </a:lnTo>
                <a:lnTo>
                  <a:pt x="1378952" y="122383"/>
                </a:lnTo>
                <a:lnTo>
                  <a:pt x="1431277" y="116375"/>
                </a:lnTo>
                <a:lnTo>
                  <a:pt x="1483548" y="110518"/>
                </a:lnTo>
                <a:lnTo>
                  <a:pt x="1535767" y="104812"/>
                </a:lnTo>
                <a:lnTo>
                  <a:pt x="1587933" y="99257"/>
                </a:lnTo>
                <a:lnTo>
                  <a:pt x="1640047" y="93854"/>
                </a:lnTo>
                <a:lnTo>
                  <a:pt x="1692107" y="88602"/>
                </a:lnTo>
                <a:lnTo>
                  <a:pt x="1744115" y="83501"/>
                </a:lnTo>
                <a:lnTo>
                  <a:pt x="1796070" y="78551"/>
                </a:lnTo>
                <a:lnTo>
                  <a:pt x="1847973" y="73753"/>
                </a:lnTo>
                <a:lnTo>
                  <a:pt x="1899822" y="69105"/>
                </a:lnTo>
                <a:lnTo>
                  <a:pt x="1951619" y="64609"/>
                </a:lnTo>
                <a:lnTo>
                  <a:pt x="2003363" y="60264"/>
                </a:lnTo>
                <a:lnTo>
                  <a:pt x="2055054" y="56071"/>
                </a:lnTo>
                <a:lnTo>
                  <a:pt x="2106693" y="52028"/>
                </a:lnTo>
                <a:lnTo>
                  <a:pt x="2158279" y="48137"/>
                </a:lnTo>
                <a:lnTo>
                  <a:pt x="2209812" y="44397"/>
                </a:lnTo>
                <a:lnTo>
                  <a:pt x="2261292" y="40808"/>
                </a:lnTo>
                <a:lnTo>
                  <a:pt x="2312720" y="37370"/>
                </a:lnTo>
                <a:lnTo>
                  <a:pt x="2364094" y="34084"/>
                </a:lnTo>
                <a:lnTo>
                  <a:pt x="2415416" y="30949"/>
                </a:lnTo>
                <a:lnTo>
                  <a:pt x="2466686" y="27965"/>
                </a:lnTo>
                <a:lnTo>
                  <a:pt x="2517902" y="25132"/>
                </a:lnTo>
                <a:lnTo>
                  <a:pt x="2569066" y="22451"/>
                </a:lnTo>
                <a:lnTo>
                  <a:pt x="2620177" y="19920"/>
                </a:lnTo>
                <a:lnTo>
                  <a:pt x="2671235" y="17541"/>
                </a:lnTo>
                <a:lnTo>
                  <a:pt x="2722241" y="15313"/>
                </a:lnTo>
                <a:lnTo>
                  <a:pt x="2773193" y="13236"/>
                </a:lnTo>
                <a:lnTo>
                  <a:pt x="2824093" y="11311"/>
                </a:lnTo>
                <a:lnTo>
                  <a:pt x="2874940" y="9537"/>
                </a:lnTo>
                <a:lnTo>
                  <a:pt x="2925735" y="7914"/>
                </a:lnTo>
                <a:lnTo>
                  <a:pt x="2976477" y="6442"/>
                </a:lnTo>
                <a:lnTo>
                  <a:pt x="3027166" y="5121"/>
                </a:lnTo>
                <a:lnTo>
                  <a:pt x="3077802" y="3952"/>
                </a:lnTo>
                <a:lnTo>
                  <a:pt x="3128385" y="2933"/>
                </a:lnTo>
                <a:lnTo>
                  <a:pt x="3178916" y="2066"/>
                </a:lnTo>
                <a:lnTo>
                  <a:pt x="3229394" y="1351"/>
                </a:lnTo>
                <a:lnTo>
                  <a:pt x="3279819" y="786"/>
                </a:lnTo>
                <a:lnTo>
                  <a:pt x="3330191" y="373"/>
                </a:lnTo>
                <a:lnTo>
                  <a:pt x="3380511" y="110"/>
                </a:lnTo>
                <a:lnTo>
                  <a:pt x="3430778" y="0"/>
                </a:lnTo>
                <a:lnTo>
                  <a:pt x="3480992" y="40"/>
                </a:lnTo>
                <a:lnTo>
                  <a:pt x="3531153" y="231"/>
                </a:lnTo>
                <a:lnTo>
                  <a:pt x="3581262" y="574"/>
                </a:lnTo>
                <a:lnTo>
                  <a:pt x="3631318" y="1068"/>
                </a:lnTo>
                <a:lnTo>
                  <a:pt x="3681321" y="1713"/>
                </a:lnTo>
                <a:lnTo>
                  <a:pt x="3731271" y="2509"/>
                </a:lnTo>
                <a:lnTo>
                  <a:pt x="3781169" y="3457"/>
                </a:lnTo>
                <a:lnTo>
                  <a:pt x="3831014" y="4556"/>
                </a:lnTo>
                <a:lnTo>
                  <a:pt x="3880806" y="5805"/>
                </a:lnTo>
                <a:lnTo>
                  <a:pt x="3930545" y="7207"/>
                </a:lnTo>
                <a:lnTo>
                  <a:pt x="3980232" y="8759"/>
                </a:lnTo>
                <a:lnTo>
                  <a:pt x="4029866" y="10463"/>
                </a:lnTo>
                <a:lnTo>
                  <a:pt x="4079447" y="12317"/>
                </a:lnTo>
                <a:lnTo>
                  <a:pt x="4128975" y="14323"/>
                </a:lnTo>
                <a:lnTo>
                  <a:pt x="4178450" y="16481"/>
                </a:lnTo>
                <a:lnTo>
                  <a:pt x="4227873" y="18789"/>
                </a:lnTo>
                <a:lnTo>
                  <a:pt x="4277243" y="21249"/>
                </a:lnTo>
                <a:lnTo>
                  <a:pt x="4326561" y="23860"/>
                </a:lnTo>
                <a:lnTo>
                  <a:pt x="4375825" y="26622"/>
                </a:lnTo>
                <a:lnTo>
                  <a:pt x="4425037" y="29535"/>
                </a:lnTo>
                <a:lnTo>
                  <a:pt x="4474196" y="32600"/>
                </a:lnTo>
                <a:lnTo>
                  <a:pt x="4523302" y="35815"/>
                </a:lnTo>
                <a:lnTo>
                  <a:pt x="4572356" y="39182"/>
                </a:lnTo>
                <a:lnTo>
                  <a:pt x="4621357" y="42700"/>
                </a:lnTo>
                <a:lnTo>
                  <a:pt x="4670305" y="46370"/>
                </a:lnTo>
                <a:lnTo>
                  <a:pt x="4719200" y="50190"/>
                </a:lnTo>
                <a:lnTo>
                  <a:pt x="4768042" y="54162"/>
                </a:lnTo>
                <a:lnTo>
                  <a:pt x="4816832" y="58285"/>
                </a:lnTo>
                <a:lnTo>
                  <a:pt x="4865569" y="62559"/>
                </a:lnTo>
                <a:lnTo>
                  <a:pt x="4914253" y="66985"/>
                </a:lnTo>
                <a:lnTo>
                  <a:pt x="4962885" y="71561"/>
                </a:lnTo>
                <a:lnTo>
                  <a:pt x="5011464" y="76289"/>
                </a:lnTo>
                <a:lnTo>
                  <a:pt x="5059990" y="81168"/>
                </a:lnTo>
                <a:lnTo>
                  <a:pt x="5108463" y="86198"/>
                </a:lnTo>
                <a:lnTo>
                  <a:pt x="5156883" y="91380"/>
                </a:lnTo>
                <a:lnTo>
                  <a:pt x="5205251" y="96713"/>
                </a:lnTo>
                <a:lnTo>
                  <a:pt x="5253566" y="102196"/>
                </a:lnTo>
                <a:lnTo>
                  <a:pt x="5301828" y="107832"/>
                </a:lnTo>
                <a:lnTo>
                  <a:pt x="5350038" y="113618"/>
                </a:lnTo>
                <a:lnTo>
                  <a:pt x="5398194" y="119555"/>
                </a:lnTo>
                <a:lnTo>
                  <a:pt x="5446298" y="125644"/>
                </a:lnTo>
                <a:lnTo>
                  <a:pt x="5494349" y="131884"/>
                </a:lnTo>
                <a:lnTo>
                  <a:pt x="5542348" y="138275"/>
                </a:lnTo>
                <a:lnTo>
                  <a:pt x="5590294" y="144818"/>
                </a:lnTo>
                <a:lnTo>
                  <a:pt x="5638187" y="151511"/>
                </a:lnTo>
                <a:lnTo>
                  <a:pt x="5686027" y="158356"/>
                </a:lnTo>
                <a:lnTo>
                  <a:pt x="5733814" y="165352"/>
                </a:lnTo>
                <a:lnTo>
                  <a:pt x="5781549" y="172499"/>
                </a:lnTo>
                <a:lnTo>
                  <a:pt x="5829231" y="179798"/>
                </a:lnTo>
                <a:lnTo>
                  <a:pt x="5876860" y="187247"/>
                </a:lnTo>
                <a:lnTo>
                  <a:pt x="5924436" y="194848"/>
                </a:lnTo>
                <a:lnTo>
                  <a:pt x="5971960" y="202600"/>
                </a:lnTo>
                <a:lnTo>
                  <a:pt x="6019431" y="210504"/>
                </a:lnTo>
                <a:lnTo>
                  <a:pt x="6066849" y="218558"/>
                </a:lnTo>
                <a:lnTo>
                  <a:pt x="6114215" y="226764"/>
                </a:lnTo>
                <a:lnTo>
                  <a:pt x="6161527" y="235121"/>
                </a:lnTo>
                <a:lnTo>
                  <a:pt x="6208787" y="243629"/>
                </a:lnTo>
                <a:lnTo>
                  <a:pt x="6255994" y="252288"/>
                </a:lnTo>
                <a:lnTo>
                  <a:pt x="6303149" y="261099"/>
                </a:lnTo>
                <a:lnTo>
                  <a:pt x="6350250" y="270061"/>
                </a:lnTo>
                <a:lnTo>
                  <a:pt x="6397299" y="279174"/>
                </a:lnTo>
                <a:lnTo>
                  <a:pt x="6444295" y="288438"/>
                </a:lnTo>
                <a:lnTo>
                  <a:pt x="6454536" y="29051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587317" y="1269584"/>
            <a:ext cx="108585" cy="99060"/>
          </a:xfrm>
          <a:custGeom>
            <a:avLst/>
            <a:gdLst/>
            <a:ahLst/>
            <a:cxnLst/>
            <a:rect l="l" t="t" r="r" b="b"/>
            <a:pathLst>
              <a:path w="108584" h="99059">
                <a:moveTo>
                  <a:pt x="19999" y="0"/>
                </a:moveTo>
                <a:lnTo>
                  <a:pt x="0" y="98520"/>
                </a:lnTo>
                <a:lnTo>
                  <a:pt x="108583" y="69212"/>
                </a:lnTo>
                <a:lnTo>
                  <a:pt x="19999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55983" y="1750289"/>
            <a:ext cx="6410960" cy="432434"/>
          </a:xfrm>
          <a:custGeom>
            <a:avLst/>
            <a:gdLst/>
            <a:ahLst/>
            <a:cxnLst/>
            <a:rect l="l" t="t" r="r" b="b"/>
            <a:pathLst>
              <a:path w="6410959" h="432435">
                <a:moveTo>
                  <a:pt x="0" y="26953"/>
                </a:moveTo>
                <a:lnTo>
                  <a:pt x="44583" y="39601"/>
                </a:lnTo>
                <a:lnTo>
                  <a:pt x="89245" y="52048"/>
                </a:lnTo>
                <a:lnTo>
                  <a:pt x="133985" y="64295"/>
                </a:lnTo>
                <a:lnTo>
                  <a:pt x="178804" y="76341"/>
                </a:lnTo>
                <a:lnTo>
                  <a:pt x="223702" y="88187"/>
                </a:lnTo>
                <a:lnTo>
                  <a:pt x="268679" y="99832"/>
                </a:lnTo>
                <a:lnTo>
                  <a:pt x="313734" y="111276"/>
                </a:lnTo>
                <a:lnTo>
                  <a:pt x="358867" y="122520"/>
                </a:lnTo>
                <a:lnTo>
                  <a:pt x="404080" y="133563"/>
                </a:lnTo>
                <a:lnTo>
                  <a:pt x="449371" y="144406"/>
                </a:lnTo>
                <a:lnTo>
                  <a:pt x="494741" y="155048"/>
                </a:lnTo>
                <a:lnTo>
                  <a:pt x="540189" y="165489"/>
                </a:lnTo>
                <a:lnTo>
                  <a:pt x="585716" y="175730"/>
                </a:lnTo>
                <a:lnTo>
                  <a:pt x="631322" y="185770"/>
                </a:lnTo>
                <a:lnTo>
                  <a:pt x="677006" y="195610"/>
                </a:lnTo>
                <a:lnTo>
                  <a:pt x="722769" y="205249"/>
                </a:lnTo>
                <a:lnTo>
                  <a:pt x="768611" y="214688"/>
                </a:lnTo>
                <a:lnTo>
                  <a:pt x="814531" y="223926"/>
                </a:lnTo>
                <a:lnTo>
                  <a:pt x="860530" y="232963"/>
                </a:lnTo>
                <a:lnTo>
                  <a:pt x="906608" y="241800"/>
                </a:lnTo>
                <a:lnTo>
                  <a:pt x="952764" y="250436"/>
                </a:lnTo>
                <a:lnTo>
                  <a:pt x="998999" y="258871"/>
                </a:lnTo>
                <a:lnTo>
                  <a:pt x="1045313" y="267106"/>
                </a:lnTo>
                <a:lnTo>
                  <a:pt x="1091705" y="275141"/>
                </a:lnTo>
                <a:lnTo>
                  <a:pt x="1138176" y="282974"/>
                </a:lnTo>
                <a:lnTo>
                  <a:pt x="1184726" y="290608"/>
                </a:lnTo>
                <a:lnTo>
                  <a:pt x="1231354" y="298040"/>
                </a:lnTo>
                <a:lnTo>
                  <a:pt x="1278061" y="305272"/>
                </a:lnTo>
                <a:lnTo>
                  <a:pt x="1324846" y="312304"/>
                </a:lnTo>
                <a:lnTo>
                  <a:pt x="1371711" y="319135"/>
                </a:lnTo>
                <a:lnTo>
                  <a:pt x="1418654" y="325765"/>
                </a:lnTo>
                <a:lnTo>
                  <a:pt x="1465675" y="332194"/>
                </a:lnTo>
                <a:lnTo>
                  <a:pt x="1512775" y="338423"/>
                </a:lnTo>
                <a:lnTo>
                  <a:pt x="1559954" y="344452"/>
                </a:lnTo>
                <a:lnTo>
                  <a:pt x="1607212" y="350280"/>
                </a:lnTo>
                <a:lnTo>
                  <a:pt x="1654548" y="355907"/>
                </a:lnTo>
                <a:lnTo>
                  <a:pt x="1701962" y="361334"/>
                </a:lnTo>
                <a:lnTo>
                  <a:pt x="1749456" y="366560"/>
                </a:lnTo>
                <a:lnTo>
                  <a:pt x="1797028" y="371585"/>
                </a:lnTo>
                <a:lnTo>
                  <a:pt x="1844679" y="376410"/>
                </a:lnTo>
                <a:lnTo>
                  <a:pt x="1892408" y="381035"/>
                </a:lnTo>
                <a:lnTo>
                  <a:pt x="1940216" y="385459"/>
                </a:lnTo>
                <a:lnTo>
                  <a:pt x="1988103" y="389682"/>
                </a:lnTo>
                <a:lnTo>
                  <a:pt x="2036068" y="393704"/>
                </a:lnTo>
                <a:lnTo>
                  <a:pt x="2084112" y="397526"/>
                </a:lnTo>
                <a:lnTo>
                  <a:pt x="2132235" y="401148"/>
                </a:lnTo>
                <a:lnTo>
                  <a:pt x="2180436" y="404568"/>
                </a:lnTo>
                <a:lnTo>
                  <a:pt x="2228716" y="407789"/>
                </a:lnTo>
                <a:lnTo>
                  <a:pt x="2277075" y="410808"/>
                </a:lnTo>
                <a:lnTo>
                  <a:pt x="2325512" y="413627"/>
                </a:lnTo>
                <a:lnTo>
                  <a:pt x="2374028" y="416246"/>
                </a:lnTo>
                <a:lnTo>
                  <a:pt x="2422623" y="418664"/>
                </a:lnTo>
                <a:lnTo>
                  <a:pt x="2471296" y="420881"/>
                </a:lnTo>
                <a:lnTo>
                  <a:pt x="2520048" y="422898"/>
                </a:lnTo>
                <a:lnTo>
                  <a:pt x="2568879" y="424714"/>
                </a:lnTo>
                <a:lnTo>
                  <a:pt x="2617788" y="426329"/>
                </a:lnTo>
                <a:lnTo>
                  <a:pt x="2666776" y="427744"/>
                </a:lnTo>
                <a:lnTo>
                  <a:pt x="2715843" y="428959"/>
                </a:lnTo>
                <a:lnTo>
                  <a:pt x="2764988" y="429972"/>
                </a:lnTo>
                <a:lnTo>
                  <a:pt x="2814212" y="430785"/>
                </a:lnTo>
                <a:lnTo>
                  <a:pt x="2863514" y="431398"/>
                </a:lnTo>
                <a:lnTo>
                  <a:pt x="2912895" y="431810"/>
                </a:lnTo>
                <a:lnTo>
                  <a:pt x="2962355" y="432021"/>
                </a:lnTo>
                <a:lnTo>
                  <a:pt x="3011894" y="432032"/>
                </a:lnTo>
                <a:lnTo>
                  <a:pt x="3061511" y="431842"/>
                </a:lnTo>
                <a:lnTo>
                  <a:pt x="3111207" y="431452"/>
                </a:lnTo>
                <a:lnTo>
                  <a:pt x="3160981" y="430861"/>
                </a:lnTo>
                <a:lnTo>
                  <a:pt x="3210834" y="430069"/>
                </a:lnTo>
                <a:lnTo>
                  <a:pt x="3260766" y="429077"/>
                </a:lnTo>
                <a:lnTo>
                  <a:pt x="3310776" y="427884"/>
                </a:lnTo>
                <a:lnTo>
                  <a:pt x="3360865" y="426491"/>
                </a:lnTo>
                <a:lnTo>
                  <a:pt x="3411033" y="424897"/>
                </a:lnTo>
                <a:lnTo>
                  <a:pt x="3461280" y="423103"/>
                </a:lnTo>
                <a:lnTo>
                  <a:pt x="3511605" y="421108"/>
                </a:lnTo>
                <a:lnTo>
                  <a:pt x="3562008" y="418912"/>
                </a:lnTo>
                <a:lnTo>
                  <a:pt x="3612491" y="416516"/>
                </a:lnTo>
                <a:lnTo>
                  <a:pt x="3663052" y="413919"/>
                </a:lnTo>
                <a:lnTo>
                  <a:pt x="3713691" y="411121"/>
                </a:lnTo>
                <a:lnTo>
                  <a:pt x="3764410" y="408123"/>
                </a:lnTo>
                <a:lnTo>
                  <a:pt x="3815207" y="404925"/>
                </a:lnTo>
                <a:lnTo>
                  <a:pt x="3866082" y="401525"/>
                </a:lnTo>
                <a:lnTo>
                  <a:pt x="3917036" y="397925"/>
                </a:lnTo>
                <a:lnTo>
                  <a:pt x="3968069" y="394125"/>
                </a:lnTo>
                <a:lnTo>
                  <a:pt x="4019181" y="390124"/>
                </a:lnTo>
                <a:lnTo>
                  <a:pt x="4070371" y="385922"/>
                </a:lnTo>
                <a:lnTo>
                  <a:pt x="4121640" y="381520"/>
                </a:lnTo>
                <a:lnTo>
                  <a:pt x="4172988" y="376918"/>
                </a:lnTo>
                <a:lnTo>
                  <a:pt x="4224414" y="372114"/>
                </a:lnTo>
                <a:lnTo>
                  <a:pt x="4275919" y="367110"/>
                </a:lnTo>
                <a:lnTo>
                  <a:pt x="4327502" y="361906"/>
                </a:lnTo>
                <a:lnTo>
                  <a:pt x="4379164" y="356501"/>
                </a:lnTo>
                <a:lnTo>
                  <a:pt x="4430905" y="350895"/>
                </a:lnTo>
                <a:lnTo>
                  <a:pt x="4482725" y="345089"/>
                </a:lnTo>
                <a:lnTo>
                  <a:pt x="4534623" y="339082"/>
                </a:lnTo>
                <a:lnTo>
                  <a:pt x="4586600" y="332874"/>
                </a:lnTo>
                <a:lnTo>
                  <a:pt x="4638655" y="326466"/>
                </a:lnTo>
                <a:lnTo>
                  <a:pt x="4690789" y="319857"/>
                </a:lnTo>
                <a:lnTo>
                  <a:pt x="4743002" y="313048"/>
                </a:lnTo>
                <a:lnTo>
                  <a:pt x="4795294" y="306038"/>
                </a:lnTo>
                <a:lnTo>
                  <a:pt x="4847664" y="298828"/>
                </a:lnTo>
                <a:lnTo>
                  <a:pt x="4900112" y="291417"/>
                </a:lnTo>
                <a:lnTo>
                  <a:pt x="4952640" y="283805"/>
                </a:lnTo>
                <a:lnTo>
                  <a:pt x="5005246" y="275993"/>
                </a:lnTo>
                <a:lnTo>
                  <a:pt x="5057930" y="267980"/>
                </a:lnTo>
                <a:lnTo>
                  <a:pt x="5110694" y="259767"/>
                </a:lnTo>
                <a:lnTo>
                  <a:pt x="5163536" y="251353"/>
                </a:lnTo>
                <a:lnTo>
                  <a:pt x="5216456" y="242738"/>
                </a:lnTo>
                <a:lnTo>
                  <a:pt x="5269456" y="233923"/>
                </a:lnTo>
                <a:lnTo>
                  <a:pt x="5322534" y="224907"/>
                </a:lnTo>
                <a:lnTo>
                  <a:pt x="5375690" y="215691"/>
                </a:lnTo>
                <a:lnTo>
                  <a:pt x="5428926" y="206274"/>
                </a:lnTo>
                <a:lnTo>
                  <a:pt x="5482240" y="196657"/>
                </a:lnTo>
                <a:lnTo>
                  <a:pt x="5535632" y="186838"/>
                </a:lnTo>
                <a:lnTo>
                  <a:pt x="5589103" y="176820"/>
                </a:lnTo>
                <a:lnTo>
                  <a:pt x="5642653" y="166600"/>
                </a:lnTo>
                <a:lnTo>
                  <a:pt x="5696282" y="156181"/>
                </a:lnTo>
                <a:lnTo>
                  <a:pt x="5749989" y="145560"/>
                </a:lnTo>
                <a:lnTo>
                  <a:pt x="5803775" y="134739"/>
                </a:lnTo>
                <a:lnTo>
                  <a:pt x="5857640" y="123717"/>
                </a:lnTo>
                <a:lnTo>
                  <a:pt x="5911583" y="112495"/>
                </a:lnTo>
                <a:lnTo>
                  <a:pt x="5965605" y="101072"/>
                </a:lnTo>
                <a:lnTo>
                  <a:pt x="6019705" y="89449"/>
                </a:lnTo>
                <a:lnTo>
                  <a:pt x="6073884" y="77625"/>
                </a:lnTo>
                <a:lnTo>
                  <a:pt x="6128142" y="65600"/>
                </a:lnTo>
                <a:lnTo>
                  <a:pt x="6182479" y="53375"/>
                </a:lnTo>
                <a:lnTo>
                  <a:pt x="6236894" y="40949"/>
                </a:lnTo>
                <a:lnTo>
                  <a:pt x="6291387" y="28323"/>
                </a:lnTo>
                <a:lnTo>
                  <a:pt x="6345960" y="15496"/>
                </a:lnTo>
                <a:lnTo>
                  <a:pt x="6400611" y="2469"/>
                </a:lnTo>
                <a:lnTo>
                  <a:pt x="6410768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844678" y="1703916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5" h="97789">
                <a:moveTo>
                  <a:pt x="0" y="0"/>
                </a:moveTo>
                <a:lnTo>
                  <a:pt x="23768" y="97682"/>
                </a:lnTo>
                <a:lnTo>
                  <a:pt x="109630" y="251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61854" y="1076679"/>
            <a:ext cx="1061720" cy="82550"/>
          </a:xfrm>
          <a:custGeom>
            <a:avLst/>
            <a:gdLst/>
            <a:ahLst/>
            <a:cxnLst/>
            <a:rect l="l" t="t" r="r" b="b"/>
            <a:pathLst>
              <a:path w="1061720" h="82550">
                <a:moveTo>
                  <a:pt x="0" y="32793"/>
                </a:moveTo>
                <a:lnTo>
                  <a:pt x="50073" y="25283"/>
                </a:lnTo>
                <a:lnTo>
                  <a:pt x="100146" y="18748"/>
                </a:lnTo>
                <a:lnTo>
                  <a:pt x="150219" y="13187"/>
                </a:lnTo>
                <a:lnTo>
                  <a:pt x="200292" y="8600"/>
                </a:lnTo>
                <a:lnTo>
                  <a:pt x="250365" y="4988"/>
                </a:lnTo>
                <a:lnTo>
                  <a:pt x="300438" y="2351"/>
                </a:lnTo>
                <a:lnTo>
                  <a:pt x="350511" y="688"/>
                </a:lnTo>
                <a:lnTo>
                  <a:pt x="400584" y="0"/>
                </a:lnTo>
                <a:lnTo>
                  <a:pt x="450657" y="286"/>
                </a:lnTo>
                <a:lnTo>
                  <a:pt x="500731" y="1546"/>
                </a:lnTo>
                <a:lnTo>
                  <a:pt x="550804" y="3781"/>
                </a:lnTo>
                <a:lnTo>
                  <a:pt x="600877" y="6991"/>
                </a:lnTo>
                <a:lnTo>
                  <a:pt x="650950" y="11175"/>
                </a:lnTo>
                <a:lnTo>
                  <a:pt x="701024" y="16334"/>
                </a:lnTo>
                <a:lnTo>
                  <a:pt x="751097" y="22467"/>
                </a:lnTo>
                <a:lnTo>
                  <a:pt x="801170" y="29575"/>
                </a:lnTo>
                <a:lnTo>
                  <a:pt x="851244" y="37657"/>
                </a:lnTo>
                <a:lnTo>
                  <a:pt x="901317" y="46714"/>
                </a:lnTo>
                <a:lnTo>
                  <a:pt x="951391" y="56745"/>
                </a:lnTo>
                <a:lnTo>
                  <a:pt x="1001464" y="67751"/>
                </a:lnTo>
                <a:lnTo>
                  <a:pt x="1051538" y="79731"/>
                </a:lnTo>
                <a:lnTo>
                  <a:pt x="1061664" y="8244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00398" y="1107861"/>
            <a:ext cx="110489" cy="97155"/>
          </a:xfrm>
          <a:custGeom>
            <a:avLst/>
            <a:gdLst/>
            <a:ahLst/>
            <a:cxnLst/>
            <a:rect l="l" t="t" r="r" b="b"/>
            <a:pathLst>
              <a:path w="110489" h="97155">
                <a:moveTo>
                  <a:pt x="26009" y="0"/>
                </a:moveTo>
                <a:lnTo>
                  <a:pt x="0" y="97096"/>
                </a:lnTo>
                <a:lnTo>
                  <a:pt x="110101" y="74563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5835" y="2076562"/>
            <a:ext cx="0" cy="734695"/>
          </a:xfrm>
          <a:custGeom>
            <a:avLst/>
            <a:gdLst/>
            <a:ahLst/>
            <a:cxnLst/>
            <a:rect l="l" t="t" r="r" b="b"/>
            <a:pathLst>
              <a:path h="734694">
                <a:moveTo>
                  <a:pt x="0" y="0"/>
                </a:moveTo>
                <a:lnTo>
                  <a:pt x="0" y="73469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65835" y="10086582"/>
            <a:ext cx="0" cy="332740"/>
          </a:xfrm>
          <a:custGeom>
            <a:avLst/>
            <a:gdLst/>
            <a:ahLst/>
            <a:cxnLst/>
            <a:rect l="l" t="t" r="r" b="b"/>
            <a:pathLst>
              <a:path h="332740">
                <a:moveTo>
                  <a:pt x="0" y="0"/>
                </a:moveTo>
                <a:lnTo>
                  <a:pt x="0" y="33273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74246" y="2295110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0"/>
                </a:moveTo>
                <a:lnTo>
                  <a:pt x="0" y="78045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74246" y="9719746"/>
            <a:ext cx="0" cy="699770"/>
          </a:xfrm>
          <a:custGeom>
            <a:avLst/>
            <a:gdLst/>
            <a:ahLst/>
            <a:cxnLst/>
            <a:rect l="l" t="t" r="r" b="b"/>
            <a:pathLst>
              <a:path h="699770">
                <a:moveTo>
                  <a:pt x="0" y="0"/>
                </a:moveTo>
                <a:lnTo>
                  <a:pt x="0" y="69956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92257" y="2295110"/>
            <a:ext cx="0" cy="1245235"/>
          </a:xfrm>
          <a:custGeom>
            <a:avLst/>
            <a:gdLst/>
            <a:ahLst/>
            <a:cxnLst/>
            <a:rect l="l" t="t" r="r" b="b"/>
            <a:pathLst>
              <a:path h="1245235">
                <a:moveTo>
                  <a:pt x="0" y="0"/>
                </a:moveTo>
                <a:lnTo>
                  <a:pt x="0" y="1245158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92257" y="8859394"/>
            <a:ext cx="0" cy="1560195"/>
          </a:xfrm>
          <a:custGeom>
            <a:avLst/>
            <a:gdLst/>
            <a:ahLst/>
            <a:cxnLst/>
            <a:rect l="l" t="t" r="r" b="b"/>
            <a:pathLst>
              <a:path h="1560195">
                <a:moveTo>
                  <a:pt x="0" y="0"/>
                </a:moveTo>
                <a:lnTo>
                  <a:pt x="0" y="155991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410269" y="2295110"/>
            <a:ext cx="0" cy="1517650"/>
          </a:xfrm>
          <a:custGeom>
            <a:avLst/>
            <a:gdLst/>
            <a:ahLst/>
            <a:cxnLst/>
            <a:rect l="l" t="t" r="r" b="b"/>
            <a:pathLst>
              <a:path h="1517650">
                <a:moveTo>
                  <a:pt x="0" y="0"/>
                </a:moveTo>
                <a:lnTo>
                  <a:pt x="0" y="151740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410269" y="7090548"/>
            <a:ext cx="0" cy="3329304"/>
          </a:xfrm>
          <a:custGeom>
            <a:avLst/>
            <a:gdLst/>
            <a:ahLst/>
            <a:cxnLst/>
            <a:rect l="l" t="t" r="r" b="b"/>
            <a:pathLst>
              <a:path h="3329304">
                <a:moveTo>
                  <a:pt x="0" y="0"/>
                </a:moveTo>
                <a:lnTo>
                  <a:pt x="0" y="33287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065466" y="2295110"/>
            <a:ext cx="0" cy="2418080"/>
          </a:xfrm>
          <a:custGeom>
            <a:avLst/>
            <a:gdLst/>
            <a:ahLst/>
            <a:cxnLst/>
            <a:rect l="l" t="t" r="r" b="b"/>
            <a:pathLst>
              <a:path h="2418079">
                <a:moveTo>
                  <a:pt x="0" y="0"/>
                </a:moveTo>
                <a:lnTo>
                  <a:pt x="0" y="241765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065466" y="5201653"/>
            <a:ext cx="0" cy="5217795"/>
          </a:xfrm>
          <a:custGeom>
            <a:avLst/>
            <a:gdLst/>
            <a:ahLst/>
            <a:cxnLst/>
            <a:rect l="l" t="t" r="r" b="b"/>
            <a:pathLst>
              <a:path h="5217795">
                <a:moveTo>
                  <a:pt x="0" y="0"/>
                </a:moveTo>
                <a:lnTo>
                  <a:pt x="0" y="521765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718056" y="2295110"/>
            <a:ext cx="0" cy="3708400"/>
          </a:xfrm>
          <a:custGeom>
            <a:avLst/>
            <a:gdLst/>
            <a:ahLst/>
            <a:cxnLst/>
            <a:rect l="l" t="t" r="r" b="b"/>
            <a:pathLst>
              <a:path h="3708400">
                <a:moveTo>
                  <a:pt x="0" y="0"/>
                </a:moveTo>
                <a:lnTo>
                  <a:pt x="0" y="370809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718056" y="7958354"/>
            <a:ext cx="0" cy="2461260"/>
          </a:xfrm>
          <a:custGeom>
            <a:avLst/>
            <a:gdLst/>
            <a:ahLst/>
            <a:cxnLst/>
            <a:rect l="l" t="t" r="r" b="b"/>
            <a:pathLst>
              <a:path h="2461259">
                <a:moveTo>
                  <a:pt x="0" y="0"/>
                </a:moveTo>
                <a:lnTo>
                  <a:pt x="0" y="2460958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480589" y="2295110"/>
            <a:ext cx="0" cy="2043430"/>
          </a:xfrm>
          <a:custGeom>
            <a:avLst/>
            <a:gdLst/>
            <a:ahLst/>
            <a:cxnLst/>
            <a:rect l="l" t="t" r="r" b="b"/>
            <a:pathLst>
              <a:path h="2043429">
                <a:moveTo>
                  <a:pt x="0" y="0"/>
                </a:moveTo>
                <a:lnTo>
                  <a:pt x="0" y="204282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480589" y="6565119"/>
            <a:ext cx="0" cy="3854450"/>
          </a:xfrm>
          <a:custGeom>
            <a:avLst/>
            <a:gdLst/>
            <a:ahLst/>
            <a:cxnLst/>
            <a:rect l="l" t="t" r="r" b="b"/>
            <a:pathLst>
              <a:path h="3854450">
                <a:moveTo>
                  <a:pt x="0" y="0"/>
                </a:moveTo>
                <a:lnTo>
                  <a:pt x="0" y="3854193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47988" y="2800783"/>
            <a:ext cx="425706" cy="733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79401" y="2811254"/>
            <a:ext cx="363220" cy="7275830"/>
          </a:xfrm>
          <a:custGeom>
            <a:avLst/>
            <a:gdLst/>
            <a:ahLst/>
            <a:cxnLst/>
            <a:rect l="l" t="t" r="r" b="b"/>
            <a:pathLst>
              <a:path w="363219" h="7275830">
                <a:moveTo>
                  <a:pt x="0" y="0"/>
                </a:moveTo>
                <a:lnTo>
                  <a:pt x="362879" y="0"/>
                </a:lnTo>
                <a:lnTo>
                  <a:pt x="362879" y="7275328"/>
                </a:lnTo>
                <a:lnTo>
                  <a:pt x="0" y="7275328"/>
                </a:lnTo>
                <a:lnTo>
                  <a:pt x="0" y="0"/>
                </a:lnTo>
                <a:close/>
              </a:path>
            </a:pathLst>
          </a:custGeom>
          <a:solidFill>
            <a:srgbClr val="EC5D5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50923" y="3065089"/>
            <a:ext cx="425706" cy="6707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82335" y="3075560"/>
            <a:ext cx="363220" cy="6644640"/>
          </a:xfrm>
          <a:custGeom>
            <a:avLst/>
            <a:gdLst/>
            <a:ahLst/>
            <a:cxnLst/>
            <a:rect l="l" t="t" r="r" b="b"/>
            <a:pathLst>
              <a:path w="363220" h="6644640">
                <a:moveTo>
                  <a:pt x="0" y="0"/>
                </a:moveTo>
                <a:lnTo>
                  <a:pt x="362879" y="0"/>
                </a:lnTo>
                <a:lnTo>
                  <a:pt x="362879" y="6644185"/>
                </a:lnTo>
                <a:lnTo>
                  <a:pt x="0" y="6644185"/>
                </a:lnTo>
                <a:lnTo>
                  <a:pt x="0" y="0"/>
                </a:lnTo>
                <a:close/>
              </a:path>
            </a:pathLst>
          </a:custGeom>
          <a:solidFill>
            <a:srgbClr val="F3901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468934" y="3529798"/>
            <a:ext cx="425706" cy="5381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00347" y="3540269"/>
            <a:ext cx="363220" cy="5319395"/>
          </a:xfrm>
          <a:custGeom>
            <a:avLst/>
            <a:gdLst/>
            <a:ahLst/>
            <a:cxnLst/>
            <a:rect l="l" t="t" r="r" b="b"/>
            <a:pathLst>
              <a:path w="363220" h="5319395">
                <a:moveTo>
                  <a:pt x="0" y="0"/>
                </a:moveTo>
                <a:lnTo>
                  <a:pt x="362879" y="0"/>
                </a:lnTo>
                <a:lnTo>
                  <a:pt x="362879" y="5319125"/>
                </a:lnTo>
                <a:lnTo>
                  <a:pt x="0" y="5319125"/>
                </a:lnTo>
                <a:lnTo>
                  <a:pt x="0" y="0"/>
                </a:lnTo>
                <a:close/>
              </a:path>
            </a:pathLst>
          </a:custGeom>
          <a:solidFill>
            <a:srgbClr val="F5D328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213521" y="3802041"/>
            <a:ext cx="425706" cy="33408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244934" y="3812512"/>
            <a:ext cx="363220" cy="3278504"/>
          </a:xfrm>
          <a:custGeom>
            <a:avLst/>
            <a:gdLst/>
            <a:ahLst/>
            <a:cxnLst/>
            <a:rect l="l" t="t" r="r" b="b"/>
            <a:pathLst>
              <a:path w="363220" h="3278504">
                <a:moveTo>
                  <a:pt x="0" y="0"/>
                </a:moveTo>
                <a:lnTo>
                  <a:pt x="362910" y="0"/>
                </a:lnTo>
                <a:lnTo>
                  <a:pt x="362910" y="3278036"/>
                </a:lnTo>
                <a:lnTo>
                  <a:pt x="0" y="3278036"/>
                </a:lnTo>
                <a:lnTo>
                  <a:pt x="0" y="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842122" y="4702292"/>
            <a:ext cx="425706" cy="5517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873534" y="4712767"/>
            <a:ext cx="363220" cy="488950"/>
          </a:xfrm>
          <a:custGeom>
            <a:avLst/>
            <a:gdLst/>
            <a:ahLst/>
            <a:cxnLst/>
            <a:rect l="l" t="t" r="r" b="b"/>
            <a:pathLst>
              <a:path w="363219" h="488950">
                <a:moveTo>
                  <a:pt x="0" y="0"/>
                </a:moveTo>
                <a:lnTo>
                  <a:pt x="362920" y="0"/>
                </a:lnTo>
                <a:lnTo>
                  <a:pt x="362920" y="488885"/>
                </a:lnTo>
                <a:lnTo>
                  <a:pt x="0" y="488885"/>
                </a:lnTo>
                <a:lnTo>
                  <a:pt x="0" y="0"/>
                </a:lnTo>
                <a:close/>
              </a:path>
            </a:pathLst>
          </a:custGeom>
          <a:solidFill>
            <a:srgbClr val="51A7F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494711" y="5992738"/>
            <a:ext cx="425706" cy="20179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526123" y="6003209"/>
            <a:ext cx="363220" cy="1955164"/>
          </a:xfrm>
          <a:custGeom>
            <a:avLst/>
            <a:gdLst/>
            <a:ahLst/>
            <a:cxnLst/>
            <a:rect l="l" t="t" r="r" b="b"/>
            <a:pathLst>
              <a:path w="363219" h="1955165">
                <a:moveTo>
                  <a:pt x="0" y="0"/>
                </a:moveTo>
                <a:lnTo>
                  <a:pt x="362816" y="0"/>
                </a:lnTo>
                <a:lnTo>
                  <a:pt x="362816" y="1955144"/>
                </a:lnTo>
                <a:lnTo>
                  <a:pt x="0" y="1955144"/>
                </a:lnTo>
                <a:lnTo>
                  <a:pt x="0" y="0"/>
                </a:lnTo>
                <a:close/>
              </a:path>
            </a:pathLst>
          </a:custGeom>
          <a:solidFill>
            <a:srgbClr val="B36AE2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236303" y="4327459"/>
            <a:ext cx="425706" cy="22900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267715" y="4337930"/>
            <a:ext cx="363220" cy="2227580"/>
          </a:xfrm>
          <a:custGeom>
            <a:avLst/>
            <a:gdLst/>
            <a:ahLst/>
            <a:cxnLst/>
            <a:rect l="l" t="t" r="r" b="b"/>
            <a:pathLst>
              <a:path w="363219" h="2227579">
                <a:moveTo>
                  <a:pt x="0" y="0"/>
                </a:moveTo>
                <a:lnTo>
                  <a:pt x="362816" y="0"/>
                </a:lnTo>
                <a:lnTo>
                  <a:pt x="362816" y="2227188"/>
                </a:lnTo>
                <a:lnTo>
                  <a:pt x="0" y="2227188"/>
                </a:lnTo>
                <a:lnTo>
                  <a:pt x="0" y="0"/>
                </a:lnTo>
                <a:close/>
              </a:path>
            </a:pathLst>
          </a:custGeom>
          <a:solidFill>
            <a:srgbClr val="A6AAA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144699" y="2884372"/>
            <a:ext cx="2562225" cy="205104"/>
          </a:xfrm>
          <a:custGeom>
            <a:avLst/>
            <a:gdLst/>
            <a:ahLst/>
            <a:cxnLst/>
            <a:rect l="l" t="t" r="r" b="b"/>
            <a:pathLst>
              <a:path w="2562225" h="205105">
                <a:moveTo>
                  <a:pt x="0" y="0"/>
                </a:moveTo>
                <a:lnTo>
                  <a:pt x="2551468" y="203965"/>
                </a:lnTo>
                <a:lnTo>
                  <a:pt x="2561906" y="20479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92171" y="3038242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30">
                <a:moveTo>
                  <a:pt x="8010" y="0"/>
                </a:moveTo>
                <a:lnTo>
                  <a:pt x="0" y="100195"/>
                </a:lnTo>
                <a:lnTo>
                  <a:pt x="104206" y="58102"/>
                </a:lnTo>
                <a:lnTo>
                  <a:pt x="801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120828" y="3418451"/>
            <a:ext cx="2211070" cy="133985"/>
          </a:xfrm>
          <a:custGeom>
            <a:avLst/>
            <a:gdLst/>
            <a:ahLst/>
            <a:cxnLst/>
            <a:rect l="l" t="t" r="r" b="b"/>
            <a:pathLst>
              <a:path w="2211070" h="133985">
                <a:moveTo>
                  <a:pt x="0" y="0"/>
                </a:moveTo>
                <a:lnTo>
                  <a:pt x="2200582" y="132744"/>
                </a:lnTo>
                <a:lnTo>
                  <a:pt x="2211034" y="13337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318384" y="3501024"/>
            <a:ext cx="103505" cy="100965"/>
          </a:xfrm>
          <a:custGeom>
            <a:avLst/>
            <a:gdLst/>
            <a:ahLst/>
            <a:cxnLst/>
            <a:rect l="l" t="t" r="r" b="b"/>
            <a:pathLst>
              <a:path w="103504" h="100964">
                <a:moveTo>
                  <a:pt x="6052" y="0"/>
                </a:moveTo>
                <a:lnTo>
                  <a:pt x="0" y="100342"/>
                </a:lnTo>
                <a:lnTo>
                  <a:pt x="103368" y="56218"/>
                </a:lnTo>
                <a:lnTo>
                  <a:pt x="6052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63057" y="3550719"/>
            <a:ext cx="4990465" cy="306070"/>
          </a:xfrm>
          <a:custGeom>
            <a:avLst/>
            <a:gdLst/>
            <a:ahLst/>
            <a:cxnLst/>
            <a:rect l="l" t="t" r="r" b="b"/>
            <a:pathLst>
              <a:path w="4990465" h="306070">
                <a:moveTo>
                  <a:pt x="0" y="0"/>
                </a:moveTo>
                <a:lnTo>
                  <a:pt x="4979628" y="304825"/>
                </a:lnTo>
                <a:lnTo>
                  <a:pt x="4990079" y="3054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139618" y="3805371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4" h="100329">
                <a:moveTo>
                  <a:pt x="6146" y="0"/>
                </a:moveTo>
                <a:lnTo>
                  <a:pt x="0" y="100332"/>
                </a:lnTo>
                <a:lnTo>
                  <a:pt x="103399" y="56312"/>
                </a:lnTo>
                <a:lnTo>
                  <a:pt x="61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588787" y="4165663"/>
            <a:ext cx="7608570" cy="203200"/>
          </a:xfrm>
          <a:custGeom>
            <a:avLst/>
            <a:gdLst/>
            <a:ahLst/>
            <a:cxnLst/>
            <a:rect l="l" t="t" r="r" b="b"/>
            <a:pathLst>
              <a:path w="7608569" h="203200">
                <a:moveTo>
                  <a:pt x="0" y="0"/>
                </a:moveTo>
                <a:lnTo>
                  <a:pt x="7597782" y="202445"/>
                </a:lnTo>
                <a:lnTo>
                  <a:pt x="7608249" y="20272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185204" y="4317868"/>
            <a:ext cx="102235" cy="100965"/>
          </a:xfrm>
          <a:custGeom>
            <a:avLst/>
            <a:gdLst/>
            <a:ahLst/>
            <a:cxnLst/>
            <a:rect l="l" t="t" r="r" b="b"/>
            <a:pathLst>
              <a:path w="102234" h="100964">
                <a:moveTo>
                  <a:pt x="2722" y="0"/>
                </a:moveTo>
                <a:lnTo>
                  <a:pt x="0" y="100478"/>
                </a:lnTo>
                <a:lnTo>
                  <a:pt x="101881" y="52919"/>
                </a:lnTo>
                <a:lnTo>
                  <a:pt x="27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713429" y="6572800"/>
            <a:ext cx="7554595" cy="292100"/>
          </a:xfrm>
          <a:custGeom>
            <a:avLst/>
            <a:gdLst/>
            <a:ahLst/>
            <a:cxnLst/>
            <a:rect l="l" t="t" r="r" b="b"/>
            <a:pathLst>
              <a:path w="7554594" h="292100">
                <a:moveTo>
                  <a:pt x="0" y="291642"/>
                </a:moveTo>
                <a:lnTo>
                  <a:pt x="10463" y="291238"/>
                </a:lnTo>
                <a:lnTo>
                  <a:pt x="755422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623446" y="6813813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531" y="0"/>
                </a:moveTo>
                <a:lnTo>
                  <a:pt x="0" y="54103"/>
                </a:lnTo>
                <a:lnTo>
                  <a:pt x="102405" y="100447"/>
                </a:lnTo>
                <a:lnTo>
                  <a:pt x="9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298411" y="7101012"/>
            <a:ext cx="4898390" cy="201930"/>
          </a:xfrm>
          <a:custGeom>
            <a:avLst/>
            <a:gdLst/>
            <a:ahLst/>
            <a:cxnLst/>
            <a:rect l="l" t="t" r="r" b="b"/>
            <a:pathLst>
              <a:path w="4898390" h="201929">
                <a:moveTo>
                  <a:pt x="0" y="201863"/>
                </a:moveTo>
                <a:lnTo>
                  <a:pt x="10462" y="201432"/>
                </a:lnTo>
                <a:lnTo>
                  <a:pt x="4898248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208438" y="7252229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363" y="0"/>
                </a:moveTo>
                <a:lnTo>
                  <a:pt x="0" y="54354"/>
                </a:lnTo>
                <a:lnTo>
                  <a:pt x="102499" y="100436"/>
                </a:lnTo>
                <a:lnTo>
                  <a:pt x="98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839195" y="4428797"/>
            <a:ext cx="4990465" cy="306070"/>
          </a:xfrm>
          <a:custGeom>
            <a:avLst/>
            <a:gdLst/>
            <a:ahLst/>
            <a:cxnLst/>
            <a:rect l="l" t="t" r="r" b="b"/>
            <a:pathLst>
              <a:path w="4990465" h="306070">
                <a:moveTo>
                  <a:pt x="0" y="0"/>
                </a:moveTo>
                <a:lnTo>
                  <a:pt x="4979628" y="304825"/>
                </a:lnTo>
                <a:lnTo>
                  <a:pt x="4990079" y="3054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2815735" y="4683459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4" h="100329">
                <a:moveTo>
                  <a:pt x="6177" y="0"/>
                </a:moveTo>
                <a:lnTo>
                  <a:pt x="0" y="100332"/>
                </a:lnTo>
                <a:lnTo>
                  <a:pt x="103452" y="56312"/>
                </a:lnTo>
                <a:lnTo>
                  <a:pt x="6177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974203" y="5212119"/>
            <a:ext cx="4899025" cy="189230"/>
          </a:xfrm>
          <a:custGeom>
            <a:avLst/>
            <a:gdLst/>
            <a:ahLst/>
            <a:cxnLst/>
            <a:rect l="l" t="t" r="r" b="b"/>
            <a:pathLst>
              <a:path w="4899025" h="189229">
                <a:moveTo>
                  <a:pt x="0" y="189019"/>
                </a:moveTo>
                <a:lnTo>
                  <a:pt x="10463" y="188615"/>
                </a:lnTo>
                <a:lnTo>
                  <a:pt x="489892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884220" y="5350517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4">
                <a:moveTo>
                  <a:pt x="98510" y="0"/>
                </a:moveTo>
                <a:lnTo>
                  <a:pt x="0" y="54092"/>
                </a:lnTo>
                <a:lnTo>
                  <a:pt x="102384" y="100436"/>
                </a:lnTo>
                <a:lnTo>
                  <a:pt x="9851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893456" y="5664728"/>
            <a:ext cx="7578725" cy="394970"/>
          </a:xfrm>
          <a:custGeom>
            <a:avLst/>
            <a:gdLst/>
            <a:ahLst/>
            <a:cxnLst/>
            <a:rect l="l" t="t" r="r" b="b"/>
            <a:pathLst>
              <a:path w="7578725" h="394970">
                <a:moveTo>
                  <a:pt x="0" y="0"/>
                </a:moveTo>
                <a:lnTo>
                  <a:pt x="7567966" y="394106"/>
                </a:lnTo>
                <a:lnTo>
                  <a:pt x="7578423" y="39465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5458795" y="6008644"/>
            <a:ext cx="103505" cy="100965"/>
          </a:xfrm>
          <a:custGeom>
            <a:avLst/>
            <a:gdLst/>
            <a:ahLst/>
            <a:cxnLst/>
            <a:rect l="l" t="t" r="r" b="b"/>
            <a:pathLst>
              <a:path w="103505" h="100964">
                <a:moveTo>
                  <a:pt x="5235" y="0"/>
                </a:moveTo>
                <a:lnTo>
                  <a:pt x="0" y="100384"/>
                </a:lnTo>
                <a:lnTo>
                  <a:pt x="103033" y="55422"/>
                </a:lnTo>
                <a:lnTo>
                  <a:pt x="5235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972800" y="7968809"/>
            <a:ext cx="7554595" cy="292100"/>
          </a:xfrm>
          <a:custGeom>
            <a:avLst/>
            <a:gdLst/>
            <a:ahLst/>
            <a:cxnLst/>
            <a:rect l="l" t="t" r="r" b="b"/>
            <a:pathLst>
              <a:path w="7554594" h="292100">
                <a:moveTo>
                  <a:pt x="0" y="291642"/>
                </a:moveTo>
                <a:lnTo>
                  <a:pt x="10463" y="291238"/>
                </a:lnTo>
                <a:lnTo>
                  <a:pt x="755422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882817" y="8209823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510" y="0"/>
                </a:moveTo>
                <a:lnTo>
                  <a:pt x="0" y="54103"/>
                </a:lnTo>
                <a:lnTo>
                  <a:pt x="102384" y="100447"/>
                </a:lnTo>
                <a:lnTo>
                  <a:pt x="9851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298107" y="8869850"/>
            <a:ext cx="2202180" cy="203200"/>
          </a:xfrm>
          <a:custGeom>
            <a:avLst/>
            <a:gdLst/>
            <a:ahLst/>
            <a:cxnLst/>
            <a:rect l="l" t="t" r="r" b="b"/>
            <a:pathLst>
              <a:path w="2202179" h="203200">
                <a:moveTo>
                  <a:pt x="0" y="203150"/>
                </a:moveTo>
                <a:lnTo>
                  <a:pt x="10426" y="202188"/>
                </a:lnTo>
                <a:lnTo>
                  <a:pt x="220180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208438" y="9021997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95473" y="0"/>
                </a:moveTo>
                <a:lnTo>
                  <a:pt x="0" y="59275"/>
                </a:lnTo>
                <a:lnTo>
                  <a:pt x="104708" y="100091"/>
                </a:lnTo>
                <a:lnTo>
                  <a:pt x="95473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247918" y="9730175"/>
            <a:ext cx="2533650" cy="202565"/>
          </a:xfrm>
          <a:custGeom>
            <a:avLst/>
            <a:gdLst/>
            <a:ahLst/>
            <a:cxnLst/>
            <a:rect l="l" t="t" r="r" b="b"/>
            <a:pathLst>
              <a:path w="2533650" h="202565">
                <a:moveTo>
                  <a:pt x="0" y="202079"/>
                </a:moveTo>
                <a:lnTo>
                  <a:pt x="10437" y="201246"/>
                </a:lnTo>
                <a:lnTo>
                  <a:pt x="253345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158154" y="9881322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96206" y="0"/>
                </a:moveTo>
                <a:lnTo>
                  <a:pt x="0" y="58092"/>
                </a:lnTo>
                <a:lnTo>
                  <a:pt x="104195" y="100195"/>
                </a:lnTo>
                <a:lnTo>
                  <a:pt x="96206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4248950" y="1180981"/>
            <a:ext cx="4862195" cy="19208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67055">
              <a:lnSpc>
                <a:spcPct val="100000"/>
              </a:lnSpc>
              <a:spcBef>
                <a:spcPts val="120"/>
              </a:spcBef>
              <a:tabLst>
                <a:tab pos="3258185" algn="l"/>
              </a:tabLst>
            </a:pPr>
            <a:r>
              <a:rPr sz="4100" spc="-65" dirty="0">
                <a:latin typeface="Arial"/>
                <a:cs typeface="Arial"/>
              </a:rPr>
              <a:t>A	</a:t>
            </a: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100" spc="-120" dirty="0">
                <a:latin typeface="Arial"/>
                <a:cs typeface="Arial"/>
              </a:rPr>
              <a:t>Server Receive</a:t>
            </a:r>
            <a:r>
              <a:rPr sz="4100" spc="120" dirty="0">
                <a:latin typeface="Arial"/>
                <a:cs typeface="Arial"/>
              </a:rPr>
              <a:t> </a:t>
            </a:r>
            <a:r>
              <a:rPr sz="4100" spc="-865" dirty="0">
                <a:latin typeface="Arial"/>
                <a:cs typeface="Arial"/>
              </a:rPr>
              <a:t>@ </a:t>
            </a:r>
            <a:r>
              <a:rPr sz="4100" spc="55" dirty="0">
                <a:latin typeface="Arial"/>
                <a:cs typeface="Arial"/>
              </a:rPr>
              <a:t>t=0</a:t>
            </a:r>
            <a:endParaRPr sz="41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1505273" y="4552605"/>
            <a:ext cx="4686935" cy="1764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3980">
              <a:lnSpc>
                <a:spcPct val="139100"/>
              </a:lnSpc>
              <a:spcBef>
                <a:spcPts val="95"/>
              </a:spcBef>
            </a:pPr>
            <a:r>
              <a:rPr sz="4100" spc="-85" dirty="0">
                <a:latin typeface="Arial"/>
                <a:cs typeface="Arial"/>
              </a:rPr>
              <a:t>Client </a:t>
            </a:r>
            <a:r>
              <a:rPr sz="4100" spc="-65" dirty="0">
                <a:latin typeface="Arial"/>
                <a:cs typeface="Arial"/>
              </a:rPr>
              <a:t>Send </a:t>
            </a:r>
            <a:r>
              <a:rPr sz="4100" spc="-865" dirty="0">
                <a:latin typeface="Arial"/>
                <a:cs typeface="Arial"/>
              </a:rPr>
              <a:t>@ </a:t>
            </a:r>
            <a:r>
              <a:rPr sz="4100" spc="55" dirty="0">
                <a:latin typeface="Arial"/>
                <a:cs typeface="Arial"/>
              </a:rPr>
              <a:t>t=1  </a:t>
            </a:r>
            <a:r>
              <a:rPr sz="4100" spc="-85" dirty="0">
                <a:latin typeface="Arial"/>
                <a:cs typeface="Arial"/>
              </a:rPr>
              <a:t>Client </a:t>
            </a:r>
            <a:r>
              <a:rPr sz="4100" spc="-120" dirty="0">
                <a:latin typeface="Arial"/>
                <a:cs typeface="Arial"/>
              </a:rPr>
              <a:t>Receive</a:t>
            </a:r>
            <a:r>
              <a:rPr sz="4100" spc="85" dirty="0">
                <a:latin typeface="Arial"/>
                <a:cs typeface="Arial"/>
              </a:rPr>
              <a:t> </a:t>
            </a:r>
            <a:r>
              <a:rPr sz="4100" spc="-865" dirty="0">
                <a:latin typeface="Arial"/>
                <a:cs typeface="Arial"/>
              </a:rPr>
              <a:t>@ </a:t>
            </a:r>
            <a:r>
              <a:rPr sz="4100" spc="55" dirty="0">
                <a:latin typeface="Arial"/>
                <a:cs typeface="Arial"/>
              </a:rPr>
              <a:t>t=2</a:t>
            </a:r>
            <a:endParaRPr sz="41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814378" y="7966114"/>
            <a:ext cx="42703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20" dirty="0">
                <a:latin typeface="Arial"/>
                <a:cs typeface="Arial"/>
              </a:rPr>
              <a:t>Server </a:t>
            </a:r>
            <a:r>
              <a:rPr sz="4100" spc="-65" dirty="0">
                <a:latin typeface="Arial"/>
                <a:cs typeface="Arial"/>
              </a:rPr>
              <a:t>Send</a:t>
            </a:r>
            <a:r>
              <a:rPr sz="4100" spc="114" dirty="0">
                <a:latin typeface="Arial"/>
                <a:cs typeface="Arial"/>
              </a:rPr>
              <a:t> </a:t>
            </a:r>
            <a:r>
              <a:rPr sz="4100" spc="-865" dirty="0">
                <a:latin typeface="Arial"/>
                <a:cs typeface="Arial"/>
              </a:rPr>
              <a:t>@ </a:t>
            </a:r>
            <a:r>
              <a:rPr sz="4100" spc="55" dirty="0">
                <a:latin typeface="Arial"/>
                <a:cs typeface="Arial"/>
              </a:rPr>
              <a:t>t=3</a:t>
            </a:r>
            <a:endParaRPr sz="41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9061315" y="2985071"/>
            <a:ext cx="831215" cy="584835"/>
          </a:xfrm>
          <a:custGeom>
            <a:avLst/>
            <a:gdLst/>
            <a:ahLst/>
            <a:cxnLst/>
            <a:rect l="l" t="t" r="r" b="b"/>
            <a:pathLst>
              <a:path w="831215" h="584835">
                <a:moveTo>
                  <a:pt x="0" y="0"/>
                </a:moveTo>
                <a:lnTo>
                  <a:pt x="787998" y="554675"/>
                </a:lnTo>
                <a:lnTo>
                  <a:pt x="830810" y="584811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733598" y="3375352"/>
            <a:ext cx="445134" cy="396240"/>
          </a:xfrm>
          <a:custGeom>
            <a:avLst/>
            <a:gdLst/>
            <a:ahLst/>
            <a:cxnLst/>
            <a:rect l="l" t="t" r="r" b="b"/>
            <a:pathLst>
              <a:path w="445134" h="396239">
                <a:moveTo>
                  <a:pt x="231437" y="0"/>
                </a:moveTo>
                <a:lnTo>
                  <a:pt x="0" y="328796"/>
                </a:lnTo>
                <a:lnTo>
                  <a:pt x="444510" y="395841"/>
                </a:lnTo>
                <a:lnTo>
                  <a:pt x="2314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043578" y="7384876"/>
            <a:ext cx="881380" cy="708025"/>
          </a:xfrm>
          <a:custGeom>
            <a:avLst/>
            <a:gdLst/>
            <a:ahLst/>
            <a:cxnLst/>
            <a:rect l="l" t="t" r="r" b="b"/>
            <a:pathLst>
              <a:path w="881379" h="708025">
                <a:moveTo>
                  <a:pt x="0" y="707526"/>
                </a:moveTo>
                <a:lnTo>
                  <a:pt x="840032" y="32785"/>
                </a:lnTo>
                <a:lnTo>
                  <a:pt x="880849" y="0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757713" y="7165865"/>
            <a:ext cx="439420" cy="408940"/>
          </a:xfrm>
          <a:custGeom>
            <a:avLst/>
            <a:gdLst/>
            <a:ahLst/>
            <a:cxnLst/>
            <a:rect l="l" t="t" r="r" b="b"/>
            <a:pathLst>
              <a:path w="439420" h="408940">
                <a:moveTo>
                  <a:pt x="439379" y="0"/>
                </a:moveTo>
                <a:lnTo>
                  <a:pt x="0" y="95054"/>
                </a:lnTo>
                <a:lnTo>
                  <a:pt x="251793" y="408532"/>
                </a:lnTo>
                <a:lnTo>
                  <a:pt x="4393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950166" y="4477749"/>
            <a:ext cx="669290" cy="436880"/>
          </a:xfrm>
          <a:custGeom>
            <a:avLst/>
            <a:gdLst/>
            <a:ahLst/>
            <a:cxnLst/>
            <a:rect l="l" t="t" r="r" b="b"/>
            <a:pathLst>
              <a:path w="669290" h="436879">
                <a:moveTo>
                  <a:pt x="669270" y="436258"/>
                </a:moveTo>
                <a:lnTo>
                  <a:pt x="43859" y="28589"/>
                </a:lnTo>
                <a:lnTo>
                  <a:pt x="0" y="0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657162" y="4286770"/>
            <a:ext cx="447040" cy="387985"/>
          </a:xfrm>
          <a:custGeom>
            <a:avLst/>
            <a:gdLst/>
            <a:ahLst/>
            <a:cxnLst/>
            <a:rect l="l" t="t" r="r" b="b"/>
            <a:pathLst>
              <a:path w="447040" h="387985">
                <a:moveTo>
                  <a:pt x="0" y="0"/>
                </a:moveTo>
                <a:lnTo>
                  <a:pt x="227008" y="387988"/>
                </a:lnTo>
                <a:lnTo>
                  <a:pt x="446583" y="511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963909" y="6275787"/>
            <a:ext cx="575945" cy="315595"/>
          </a:xfrm>
          <a:custGeom>
            <a:avLst/>
            <a:gdLst/>
            <a:ahLst/>
            <a:cxnLst/>
            <a:rect l="l" t="t" r="r" b="b"/>
            <a:pathLst>
              <a:path w="575945" h="315595">
                <a:moveTo>
                  <a:pt x="575320" y="0"/>
                </a:moveTo>
                <a:lnTo>
                  <a:pt x="45912" y="290126"/>
                </a:lnTo>
                <a:lnTo>
                  <a:pt x="0" y="315286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0657162" y="6389616"/>
            <a:ext cx="449580" cy="369570"/>
          </a:xfrm>
          <a:custGeom>
            <a:avLst/>
            <a:gdLst/>
            <a:ahLst/>
            <a:cxnLst/>
            <a:rect l="l" t="t" r="r" b="b"/>
            <a:pathLst>
              <a:path w="449579" h="369570">
                <a:moveTo>
                  <a:pt x="256013" y="0"/>
                </a:moveTo>
                <a:lnTo>
                  <a:pt x="0" y="369538"/>
                </a:lnTo>
                <a:lnTo>
                  <a:pt x="449200" y="352607"/>
                </a:lnTo>
                <a:lnTo>
                  <a:pt x="2560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908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1049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4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F3901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615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756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F5D328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7323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0463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70BF41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175471" y="1180981"/>
            <a:ext cx="4038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5" dirty="0">
                <a:latin typeface="Arial"/>
                <a:cs typeface="Arial"/>
              </a:rPr>
              <a:t>C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8406" y="963949"/>
            <a:ext cx="2264862" cy="1155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59818" y="974431"/>
            <a:ext cx="2202180" cy="1093470"/>
          </a:xfrm>
          <a:prstGeom prst="rect">
            <a:avLst/>
          </a:prstGeom>
          <a:solidFill>
            <a:srgbClr val="EC5D57">
              <a:alpha val="9999"/>
            </a:srgbClr>
          </a:solidFill>
        </p:spPr>
        <p:txBody>
          <a:bodyPr vert="horz" wrap="square" lIns="0" tIns="221615" rIns="0" bIns="0" rtlCol="0">
            <a:spAutoFit/>
          </a:bodyPr>
          <a:lstStyle/>
          <a:p>
            <a:pPr marL="427990">
              <a:lnSpc>
                <a:spcPct val="100000"/>
              </a:lnSpc>
              <a:spcBef>
                <a:spcPts val="1745"/>
              </a:spcBef>
            </a:pPr>
            <a:r>
              <a:rPr sz="4100" b="0" spc="20" dirty="0">
                <a:latin typeface="Arial"/>
                <a:cs typeface="Arial"/>
              </a:rPr>
              <a:t>Client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270306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0171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34" y="0"/>
                </a:lnTo>
                <a:lnTo>
                  <a:pt x="154843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51A7F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876959" y="1180981"/>
            <a:ext cx="3943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0" dirty="0">
                <a:latin typeface="Arial"/>
                <a:cs typeface="Arial"/>
              </a:rPr>
              <a:t>D</a:t>
            </a:r>
            <a:endParaRPr sz="4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922896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954308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34" y="0"/>
                </a:lnTo>
                <a:lnTo>
                  <a:pt x="154843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B36AE2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557506" y="1180981"/>
            <a:ext cx="345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20" dirty="0">
                <a:latin typeface="Arial"/>
                <a:cs typeface="Arial"/>
              </a:rPr>
              <a:t>E</a:t>
            </a:r>
            <a:endParaRPr sz="41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66448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695901" y="746678"/>
            <a:ext cx="1548765" cy="1548765"/>
          </a:xfrm>
          <a:prstGeom prst="rect">
            <a:avLst/>
          </a:prstGeom>
          <a:solidFill>
            <a:srgbClr val="A6AAA9">
              <a:alpha val="9999"/>
            </a:srgbClr>
          </a:solidFill>
        </p:spPr>
        <p:txBody>
          <a:bodyPr vert="horz" wrap="square" lIns="0" tIns="44958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3540"/>
              </a:spcBef>
            </a:pPr>
            <a:r>
              <a:rPr sz="4100" spc="-140" dirty="0">
                <a:latin typeface="Arial"/>
                <a:cs typeface="Arial"/>
              </a:rPr>
              <a:t>F</a:t>
            </a:r>
            <a:endParaRPr sz="4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58924" y="1076795"/>
            <a:ext cx="1061720" cy="80645"/>
          </a:xfrm>
          <a:custGeom>
            <a:avLst/>
            <a:gdLst/>
            <a:ahLst/>
            <a:cxnLst/>
            <a:rect l="l" t="t" r="r" b="b"/>
            <a:pathLst>
              <a:path w="1061720" h="80644">
                <a:moveTo>
                  <a:pt x="0" y="80439"/>
                </a:moveTo>
                <a:lnTo>
                  <a:pt x="50060" y="67005"/>
                </a:lnTo>
                <a:lnTo>
                  <a:pt x="100121" y="54795"/>
                </a:lnTo>
                <a:lnTo>
                  <a:pt x="150181" y="43809"/>
                </a:lnTo>
                <a:lnTo>
                  <a:pt x="200242" y="34047"/>
                </a:lnTo>
                <a:lnTo>
                  <a:pt x="250302" y="25510"/>
                </a:lnTo>
                <a:lnTo>
                  <a:pt x="300363" y="18197"/>
                </a:lnTo>
                <a:lnTo>
                  <a:pt x="350424" y="12109"/>
                </a:lnTo>
                <a:lnTo>
                  <a:pt x="400484" y="7245"/>
                </a:lnTo>
                <a:lnTo>
                  <a:pt x="450545" y="3606"/>
                </a:lnTo>
                <a:lnTo>
                  <a:pt x="500606" y="1190"/>
                </a:lnTo>
                <a:lnTo>
                  <a:pt x="550666" y="0"/>
                </a:lnTo>
                <a:lnTo>
                  <a:pt x="600727" y="33"/>
                </a:lnTo>
                <a:lnTo>
                  <a:pt x="650788" y="1291"/>
                </a:lnTo>
                <a:lnTo>
                  <a:pt x="700849" y="3773"/>
                </a:lnTo>
                <a:lnTo>
                  <a:pt x="750910" y="7480"/>
                </a:lnTo>
                <a:lnTo>
                  <a:pt x="800971" y="12411"/>
                </a:lnTo>
                <a:lnTo>
                  <a:pt x="851032" y="18567"/>
                </a:lnTo>
                <a:lnTo>
                  <a:pt x="901093" y="25946"/>
                </a:lnTo>
                <a:lnTo>
                  <a:pt x="951154" y="34551"/>
                </a:lnTo>
                <a:lnTo>
                  <a:pt x="1001215" y="44379"/>
                </a:lnTo>
                <a:lnTo>
                  <a:pt x="1051276" y="55432"/>
                </a:lnTo>
                <a:lnTo>
                  <a:pt x="1061433" y="5804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97709" y="1083548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4" h="97790">
                <a:moveTo>
                  <a:pt x="25004" y="0"/>
                </a:moveTo>
                <a:lnTo>
                  <a:pt x="0" y="97358"/>
                </a:lnTo>
                <a:lnTo>
                  <a:pt x="109860" y="73683"/>
                </a:lnTo>
                <a:lnTo>
                  <a:pt x="25004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58924" y="1076693"/>
            <a:ext cx="3758565" cy="226060"/>
          </a:xfrm>
          <a:custGeom>
            <a:avLst/>
            <a:gdLst/>
            <a:ahLst/>
            <a:cxnLst/>
            <a:rect l="l" t="t" r="r" b="b"/>
            <a:pathLst>
              <a:path w="3758565" h="226059">
                <a:moveTo>
                  <a:pt x="0" y="225768"/>
                </a:moveTo>
                <a:lnTo>
                  <a:pt x="49969" y="214184"/>
                </a:lnTo>
                <a:lnTo>
                  <a:pt x="99939" y="202906"/>
                </a:lnTo>
                <a:lnTo>
                  <a:pt x="149909" y="191932"/>
                </a:lnTo>
                <a:lnTo>
                  <a:pt x="199879" y="181264"/>
                </a:lnTo>
                <a:lnTo>
                  <a:pt x="249849" y="170900"/>
                </a:lnTo>
                <a:lnTo>
                  <a:pt x="299819" y="160841"/>
                </a:lnTo>
                <a:lnTo>
                  <a:pt x="349789" y="151088"/>
                </a:lnTo>
                <a:lnTo>
                  <a:pt x="399759" y="141639"/>
                </a:lnTo>
                <a:lnTo>
                  <a:pt x="449729" y="132495"/>
                </a:lnTo>
                <a:lnTo>
                  <a:pt x="499699" y="123657"/>
                </a:lnTo>
                <a:lnTo>
                  <a:pt x="549669" y="115123"/>
                </a:lnTo>
                <a:lnTo>
                  <a:pt x="599639" y="106894"/>
                </a:lnTo>
                <a:lnTo>
                  <a:pt x="649609" y="98971"/>
                </a:lnTo>
                <a:lnTo>
                  <a:pt x="699579" y="91352"/>
                </a:lnTo>
                <a:lnTo>
                  <a:pt x="749549" y="84038"/>
                </a:lnTo>
                <a:lnTo>
                  <a:pt x="799519" y="77029"/>
                </a:lnTo>
                <a:lnTo>
                  <a:pt x="849489" y="70326"/>
                </a:lnTo>
                <a:lnTo>
                  <a:pt x="899459" y="63927"/>
                </a:lnTo>
                <a:lnTo>
                  <a:pt x="949429" y="57833"/>
                </a:lnTo>
                <a:lnTo>
                  <a:pt x="999399" y="52044"/>
                </a:lnTo>
                <a:lnTo>
                  <a:pt x="1049369" y="46561"/>
                </a:lnTo>
                <a:lnTo>
                  <a:pt x="1099339" y="41382"/>
                </a:lnTo>
                <a:lnTo>
                  <a:pt x="1149309" y="36508"/>
                </a:lnTo>
                <a:lnTo>
                  <a:pt x="1199279" y="31939"/>
                </a:lnTo>
                <a:lnTo>
                  <a:pt x="1249249" y="27675"/>
                </a:lnTo>
                <a:lnTo>
                  <a:pt x="1299219" y="23716"/>
                </a:lnTo>
                <a:lnTo>
                  <a:pt x="1349189" y="20063"/>
                </a:lnTo>
                <a:lnTo>
                  <a:pt x="1399159" y="16714"/>
                </a:lnTo>
                <a:lnTo>
                  <a:pt x="1449129" y="13670"/>
                </a:lnTo>
                <a:lnTo>
                  <a:pt x="1499099" y="10931"/>
                </a:lnTo>
                <a:lnTo>
                  <a:pt x="1549069" y="8497"/>
                </a:lnTo>
                <a:lnTo>
                  <a:pt x="1599039" y="6368"/>
                </a:lnTo>
                <a:lnTo>
                  <a:pt x="1649009" y="4544"/>
                </a:lnTo>
                <a:lnTo>
                  <a:pt x="1698979" y="3025"/>
                </a:lnTo>
                <a:lnTo>
                  <a:pt x="1748949" y="1811"/>
                </a:lnTo>
                <a:lnTo>
                  <a:pt x="1798919" y="902"/>
                </a:lnTo>
                <a:lnTo>
                  <a:pt x="1848889" y="298"/>
                </a:lnTo>
                <a:lnTo>
                  <a:pt x="1898859" y="0"/>
                </a:lnTo>
                <a:lnTo>
                  <a:pt x="1948829" y="6"/>
                </a:lnTo>
                <a:lnTo>
                  <a:pt x="1998799" y="317"/>
                </a:lnTo>
                <a:lnTo>
                  <a:pt x="2048769" y="933"/>
                </a:lnTo>
                <a:lnTo>
                  <a:pt x="2098739" y="1853"/>
                </a:lnTo>
                <a:lnTo>
                  <a:pt x="2148709" y="3079"/>
                </a:lnTo>
                <a:lnTo>
                  <a:pt x="2198679" y="4610"/>
                </a:lnTo>
                <a:lnTo>
                  <a:pt x="2248649" y="6446"/>
                </a:lnTo>
                <a:lnTo>
                  <a:pt x="2298619" y="8587"/>
                </a:lnTo>
                <a:lnTo>
                  <a:pt x="2348589" y="11033"/>
                </a:lnTo>
                <a:lnTo>
                  <a:pt x="2398559" y="13784"/>
                </a:lnTo>
                <a:lnTo>
                  <a:pt x="2448529" y="16840"/>
                </a:lnTo>
                <a:lnTo>
                  <a:pt x="2498499" y="20201"/>
                </a:lnTo>
                <a:lnTo>
                  <a:pt x="2548469" y="23867"/>
                </a:lnTo>
                <a:lnTo>
                  <a:pt x="2598439" y="27838"/>
                </a:lnTo>
                <a:lnTo>
                  <a:pt x="2648409" y="32114"/>
                </a:lnTo>
                <a:lnTo>
                  <a:pt x="2698379" y="36694"/>
                </a:lnTo>
                <a:lnTo>
                  <a:pt x="2748349" y="41580"/>
                </a:lnTo>
                <a:lnTo>
                  <a:pt x="2798319" y="46771"/>
                </a:lnTo>
                <a:lnTo>
                  <a:pt x="2848289" y="52267"/>
                </a:lnTo>
                <a:lnTo>
                  <a:pt x="2898259" y="58068"/>
                </a:lnTo>
                <a:lnTo>
                  <a:pt x="2948229" y="64173"/>
                </a:lnTo>
                <a:lnTo>
                  <a:pt x="2998199" y="70584"/>
                </a:lnTo>
                <a:lnTo>
                  <a:pt x="3048169" y="77300"/>
                </a:lnTo>
                <a:lnTo>
                  <a:pt x="3098139" y="84321"/>
                </a:lnTo>
                <a:lnTo>
                  <a:pt x="3148109" y="91646"/>
                </a:lnTo>
                <a:lnTo>
                  <a:pt x="3198079" y="99277"/>
                </a:lnTo>
                <a:lnTo>
                  <a:pt x="3248049" y="107213"/>
                </a:lnTo>
                <a:lnTo>
                  <a:pt x="3298019" y="115454"/>
                </a:lnTo>
                <a:lnTo>
                  <a:pt x="3347989" y="123999"/>
                </a:lnTo>
                <a:lnTo>
                  <a:pt x="3397959" y="132850"/>
                </a:lnTo>
                <a:lnTo>
                  <a:pt x="3447929" y="142006"/>
                </a:lnTo>
                <a:lnTo>
                  <a:pt x="3497899" y="151466"/>
                </a:lnTo>
                <a:lnTo>
                  <a:pt x="3547869" y="161232"/>
                </a:lnTo>
                <a:lnTo>
                  <a:pt x="3597839" y="171303"/>
                </a:lnTo>
                <a:lnTo>
                  <a:pt x="3647809" y="181678"/>
                </a:lnTo>
                <a:lnTo>
                  <a:pt x="3697779" y="192359"/>
                </a:lnTo>
                <a:lnTo>
                  <a:pt x="3747749" y="203344"/>
                </a:lnTo>
                <a:lnTo>
                  <a:pt x="3757937" y="20567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495439" y="1231041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20" h="98425">
                <a:moveTo>
                  <a:pt x="22428" y="0"/>
                </a:moveTo>
                <a:lnTo>
                  <a:pt x="0" y="97986"/>
                </a:lnTo>
                <a:lnTo>
                  <a:pt x="109200" y="71411"/>
                </a:lnTo>
                <a:lnTo>
                  <a:pt x="22428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55993" y="1739339"/>
            <a:ext cx="3758565" cy="226060"/>
          </a:xfrm>
          <a:custGeom>
            <a:avLst/>
            <a:gdLst/>
            <a:ahLst/>
            <a:cxnLst/>
            <a:rect l="l" t="t" r="r" b="b"/>
            <a:pathLst>
              <a:path w="3758565" h="226060">
                <a:moveTo>
                  <a:pt x="3757937" y="20090"/>
                </a:moveTo>
                <a:lnTo>
                  <a:pt x="3697759" y="33412"/>
                </a:lnTo>
                <a:lnTo>
                  <a:pt x="3647790" y="44092"/>
                </a:lnTo>
                <a:lnTo>
                  <a:pt x="3597821" y="54468"/>
                </a:lnTo>
                <a:lnTo>
                  <a:pt x="3547852" y="64538"/>
                </a:lnTo>
                <a:lnTo>
                  <a:pt x="3497882" y="74304"/>
                </a:lnTo>
                <a:lnTo>
                  <a:pt x="3447913" y="83765"/>
                </a:lnTo>
                <a:lnTo>
                  <a:pt x="3397944" y="92920"/>
                </a:lnTo>
                <a:lnTo>
                  <a:pt x="3347974" y="101771"/>
                </a:lnTo>
                <a:lnTo>
                  <a:pt x="3298005" y="110316"/>
                </a:lnTo>
                <a:lnTo>
                  <a:pt x="3248036" y="118557"/>
                </a:lnTo>
                <a:lnTo>
                  <a:pt x="3198066" y="126492"/>
                </a:lnTo>
                <a:lnTo>
                  <a:pt x="3148097" y="134123"/>
                </a:lnTo>
                <a:lnTo>
                  <a:pt x="3098127" y="141449"/>
                </a:lnTo>
                <a:lnTo>
                  <a:pt x="3048158" y="148469"/>
                </a:lnTo>
                <a:lnTo>
                  <a:pt x="2998189" y="155185"/>
                </a:lnTo>
                <a:lnTo>
                  <a:pt x="2948219" y="161596"/>
                </a:lnTo>
                <a:lnTo>
                  <a:pt x="2898250" y="167701"/>
                </a:lnTo>
                <a:lnTo>
                  <a:pt x="2848280" y="173502"/>
                </a:lnTo>
                <a:lnTo>
                  <a:pt x="2798311" y="178998"/>
                </a:lnTo>
                <a:lnTo>
                  <a:pt x="2748341" y="184189"/>
                </a:lnTo>
                <a:lnTo>
                  <a:pt x="2698372" y="189074"/>
                </a:lnTo>
                <a:lnTo>
                  <a:pt x="2648402" y="193655"/>
                </a:lnTo>
                <a:lnTo>
                  <a:pt x="2598432" y="197931"/>
                </a:lnTo>
                <a:lnTo>
                  <a:pt x="2548463" y="201902"/>
                </a:lnTo>
                <a:lnTo>
                  <a:pt x="2498493" y="205567"/>
                </a:lnTo>
                <a:lnTo>
                  <a:pt x="2448524" y="208928"/>
                </a:lnTo>
                <a:lnTo>
                  <a:pt x="2398554" y="211984"/>
                </a:lnTo>
                <a:lnTo>
                  <a:pt x="2348584" y="214735"/>
                </a:lnTo>
                <a:lnTo>
                  <a:pt x="2298615" y="217181"/>
                </a:lnTo>
                <a:lnTo>
                  <a:pt x="2248645" y="219322"/>
                </a:lnTo>
                <a:lnTo>
                  <a:pt x="2198675" y="221158"/>
                </a:lnTo>
                <a:lnTo>
                  <a:pt x="2148705" y="222688"/>
                </a:lnTo>
                <a:lnTo>
                  <a:pt x="2098736" y="223914"/>
                </a:lnTo>
                <a:lnTo>
                  <a:pt x="2048766" y="224835"/>
                </a:lnTo>
                <a:lnTo>
                  <a:pt x="1998796" y="225451"/>
                </a:lnTo>
                <a:lnTo>
                  <a:pt x="1948826" y="225762"/>
                </a:lnTo>
                <a:lnTo>
                  <a:pt x="1898857" y="225768"/>
                </a:lnTo>
                <a:lnTo>
                  <a:pt x="1848887" y="225469"/>
                </a:lnTo>
                <a:lnTo>
                  <a:pt x="1798917" y="224865"/>
                </a:lnTo>
                <a:lnTo>
                  <a:pt x="1748947" y="223956"/>
                </a:lnTo>
                <a:lnTo>
                  <a:pt x="1698977" y="222742"/>
                </a:lnTo>
                <a:lnTo>
                  <a:pt x="1649008" y="221223"/>
                </a:lnTo>
                <a:lnTo>
                  <a:pt x="1599038" y="219399"/>
                </a:lnTo>
                <a:lnTo>
                  <a:pt x="1549068" y="217270"/>
                </a:lnTo>
                <a:lnTo>
                  <a:pt x="1499098" y="214836"/>
                </a:lnTo>
                <a:lnTo>
                  <a:pt x="1449128" y="212098"/>
                </a:lnTo>
                <a:lnTo>
                  <a:pt x="1399158" y="209054"/>
                </a:lnTo>
                <a:lnTo>
                  <a:pt x="1349188" y="205705"/>
                </a:lnTo>
                <a:lnTo>
                  <a:pt x="1299219" y="202051"/>
                </a:lnTo>
                <a:lnTo>
                  <a:pt x="1249249" y="198092"/>
                </a:lnTo>
                <a:lnTo>
                  <a:pt x="1199279" y="193828"/>
                </a:lnTo>
                <a:lnTo>
                  <a:pt x="1149309" y="189259"/>
                </a:lnTo>
                <a:lnTo>
                  <a:pt x="1099339" y="184386"/>
                </a:lnTo>
                <a:lnTo>
                  <a:pt x="1049369" y="179207"/>
                </a:lnTo>
                <a:lnTo>
                  <a:pt x="999399" y="173723"/>
                </a:lnTo>
                <a:lnTo>
                  <a:pt x="949429" y="167934"/>
                </a:lnTo>
                <a:lnTo>
                  <a:pt x="899459" y="161840"/>
                </a:lnTo>
                <a:lnTo>
                  <a:pt x="849489" y="155442"/>
                </a:lnTo>
                <a:lnTo>
                  <a:pt x="799519" y="148738"/>
                </a:lnTo>
                <a:lnTo>
                  <a:pt x="749549" y="141729"/>
                </a:lnTo>
                <a:lnTo>
                  <a:pt x="699579" y="134415"/>
                </a:lnTo>
                <a:lnTo>
                  <a:pt x="649609" y="126797"/>
                </a:lnTo>
                <a:lnTo>
                  <a:pt x="599639" y="118873"/>
                </a:lnTo>
                <a:lnTo>
                  <a:pt x="549669" y="110644"/>
                </a:lnTo>
                <a:lnTo>
                  <a:pt x="499699" y="102111"/>
                </a:lnTo>
                <a:lnTo>
                  <a:pt x="449729" y="93272"/>
                </a:lnTo>
                <a:lnTo>
                  <a:pt x="399759" y="84128"/>
                </a:lnTo>
                <a:lnTo>
                  <a:pt x="349789" y="74680"/>
                </a:lnTo>
                <a:lnTo>
                  <a:pt x="299819" y="64926"/>
                </a:lnTo>
                <a:lnTo>
                  <a:pt x="249849" y="54867"/>
                </a:lnTo>
                <a:lnTo>
                  <a:pt x="199879" y="44504"/>
                </a:lnTo>
                <a:lnTo>
                  <a:pt x="149909" y="33835"/>
                </a:lnTo>
                <a:lnTo>
                  <a:pt x="99939" y="22862"/>
                </a:lnTo>
                <a:lnTo>
                  <a:pt x="49969" y="11583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192508" y="1712764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20" h="98425">
                <a:moveTo>
                  <a:pt x="0" y="0"/>
                </a:moveTo>
                <a:lnTo>
                  <a:pt x="22407" y="97986"/>
                </a:lnTo>
                <a:lnTo>
                  <a:pt x="109211" y="265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153063" y="1030412"/>
            <a:ext cx="6454775" cy="332105"/>
          </a:xfrm>
          <a:custGeom>
            <a:avLst/>
            <a:gdLst/>
            <a:ahLst/>
            <a:cxnLst/>
            <a:rect l="l" t="t" r="r" b="b"/>
            <a:pathLst>
              <a:path w="6454775" h="332105">
                <a:moveTo>
                  <a:pt x="0" y="331672"/>
                </a:moveTo>
                <a:lnTo>
                  <a:pt x="53696" y="321733"/>
                </a:lnTo>
                <a:lnTo>
                  <a:pt x="107339" y="311944"/>
                </a:lnTo>
                <a:lnTo>
                  <a:pt x="160930" y="302307"/>
                </a:lnTo>
                <a:lnTo>
                  <a:pt x="214467" y="292821"/>
                </a:lnTo>
                <a:lnTo>
                  <a:pt x="267953" y="283486"/>
                </a:lnTo>
                <a:lnTo>
                  <a:pt x="321385" y="274302"/>
                </a:lnTo>
                <a:lnTo>
                  <a:pt x="374764" y="265270"/>
                </a:lnTo>
                <a:lnTo>
                  <a:pt x="428091" y="256388"/>
                </a:lnTo>
                <a:lnTo>
                  <a:pt x="481365" y="247658"/>
                </a:lnTo>
                <a:lnTo>
                  <a:pt x="534587" y="239079"/>
                </a:lnTo>
                <a:lnTo>
                  <a:pt x="587755" y="230652"/>
                </a:lnTo>
                <a:lnTo>
                  <a:pt x="640871" y="222375"/>
                </a:lnTo>
                <a:lnTo>
                  <a:pt x="693934" y="214250"/>
                </a:lnTo>
                <a:lnTo>
                  <a:pt x="746944" y="206276"/>
                </a:lnTo>
                <a:lnTo>
                  <a:pt x="799902" y="198454"/>
                </a:lnTo>
                <a:lnTo>
                  <a:pt x="852807" y="190782"/>
                </a:lnTo>
                <a:lnTo>
                  <a:pt x="905659" y="183262"/>
                </a:lnTo>
                <a:lnTo>
                  <a:pt x="958458" y="175892"/>
                </a:lnTo>
                <a:lnTo>
                  <a:pt x="1011204" y="168675"/>
                </a:lnTo>
                <a:lnTo>
                  <a:pt x="1063898" y="161608"/>
                </a:lnTo>
                <a:lnTo>
                  <a:pt x="1116539" y="154692"/>
                </a:lnTo>
                <a:lnTo>
                  <a:pt x="1169127" y="147928"/>
                </a:lnTo>
                <a:lnTo>
                  <a:pt x="1221663" y="141315"/>
                </a:lnTo>
                <a:lnTo>
                  <a:pt x="1274145" y="134853"/>
                </a:lnTo>
                <a:lnTo>
                  <a:pt x="1326575" y="128542"/>
                </a:lnTo>
                <a:lnTo>
                  <a:pt x="1378952" y="122383"/>
                </a:lnTo>
                <a:lnTo>
                  <a:pt x="1431277" y="116375"/>
                </a:lnTo>
                <a:lnTo>
                  <a:pt x="1483548" y="110518"/>
                </a:lnTo>
                <a:lnTo>
                  <a:pt x="1535767" y="104812"/>
                </a:lnTo>
                <a:lnTo>
                  <a:pt x="1587933" y="99257"/>
                </a:lnTo>
                <a:lnTo>
                  <a:pt x="1640047" y="93854"/>
                </a:lnTo>
                <a:lnTo>
                  <a:pt x="1692107" y="88602"/>
                </a:lnTo>
                <a:lnTo>
                  <a:pt x="1744115" y="83501"/>
                </a:lnTo>
                <a:lnTo>
                  <a:pt x="1796070" y="78551"/>
                </a:lnTo>
                <a:lnTo>
                  <a:pt x="1847973" y="73753"/>
                </a:lnTo>
                <a:lnTo>
                  <a:pt x="1899822" y="69105"/>
                </a:lnTo>
                <a:lnTo>
                  <a:pt x="1951619" y="64609"/>
                </a:lnTo>
                <a:lnTo>
                  <a:pt x="2003363" y="60264"/>
                </a:lnTo>
                <a:lnTo>
                  <a:pt x="2055054" y="56071"/>
                </a:lnTo>
                <a:lnTo>
                  <a:pt x="2106693" y="52028"/>
                </a:lnTo>
                <a:lnTo>
                  <a:pt x="2158279" y="48137"/>
                </a:lnTo>
                <a:lnTo>
                  <a:pt x="2209812" y="44397"/>
                </a:lnTo>
                <a:lnTo>
                  <a:pt x="2261292" y="40808"/>
                </a:lnTo>
                <a:lnTo>
                  <a:pt x="2312720" y="37370"/>
                </a:lnTo>
                <a:lnTo>
                  <a:pt x="2364094" y="34084"/>
                </a:lnTo>
                <a:lnTo>
                  <a:pt x="2415416" y="30949"/>
                </a:lnTo>
                <a:lnTo>
                  <a:pt x="2466686" y="27965"/>
                </a:lnTo>
                <a:lnTo>
                  <a:pt x="2517902" y="25132"/>
                </a:lnTo>
                <a:lnTo>
                  <a:pt x="2569066" y="22451"/>
                </a:lnTo>
                <a:lnTo>
                  <a:pt x="2620177" y="19920"/>
                </a:lnTo>
                <a:lnTo>
                  <a:pt x="2671235" y="17541"/>
                </a:lnTo>
                <a:lnTo>
                  <a:pt x="2722241" y="15313"/>
                </a:lnTo>
                <a:lnTo>
                  <a:pt x="2773193" y="13236"/>
                </a:lnTo>
                <a:lnTo>
                  <a:pt x="2824093" y="11311"/>
                </a:lnTo>
                <a:lnTo>
                  <a:pt x="2874940" y="9537"/>
                </a:lnTo>
                <a:lnTo>
                  <a:pt x="2925735" y="7914"/>
                </a:lnTo>
                <a:lnTo>
                  <a:pt x="2976477" y="6442"/>
                </a:lnTo>
                <a:lnTo>
                  <a:pt x="3027166" y="5121"/>
                </a:lnTo>
                <a:lnTo>
                  <a:pt x="3077802" y="3952"/>
                </a:lnTo>
                <a:lnTo>
                  <a:pt x="3128385" y="2933"/>
                </a:lnTo>
                <a:lnTo>
                  <a:pt x="3178916" y="2066"/>
                </a:lnTo>
                <a:lnTo>
                  <a:pt x="3229394" y="1351"/>
                </a:lnTo>
                <a:lnTo>
                  <a:pt x="3279819" y="786"/>
                </a:lnTo>
                <a:lnTo>
                  <a:pt x="3330191" y="373"/>
                </a:lnTo>
                <a:lnTo>
                  <a:pt x="3380511" y="110"/>
                </a:lnTo>
                <a:lnTo>
                  <a:pt x="3430778" y="0"/>
                </a:lnTo>
                <a:lnTo>
                  <a:pt x="3480992" y="40"/>
                </a:lnTo>
                <a:lnTo>
                  <a:pt x="3531153" y="231"/>
                </a:lnTo>
                <a:lnTo>
                  <a:pt x="3581262" y="574"/>
                </a:lnTo>
                <a:lnTo>
                  <a:pt x="3631318" y="1068"/>
                </a:lnTo>
                <a:lnTo>
                  <a:pt x="3681321" y="1713"/>
                </a:lnTo>
                <a:lnTo>
                  <a:pt x="3731271" y="2509"/>
                </a:lnTo>
                <a:lnTo>
                  <a:pt x="3781169" y="3457"/>
                </a:lnTo>
                <a:lnTo>
                  <a:pt x="3831014" y="4556"/>
                </a:lnTo>
                <a:lnTo>
                  <a:pt x="3880806" y="5805"/>
                </a:lnTo>
                <a:lnTo>
                  <a:pt x="3930545" y="7207"/>
                </a:lnTo>
                <a:lnTo>
                  <a:pt x="3980232" y="8759"/>
                </a:lnTo>
                <a:lnTo>
                  <a:pt x="4029866" y="10463"/>
                </a:lnTo>
                <a:lnTo>
                  <a:pt x="4079447" y="12317"/>
                </a:lnTo>
                <a:lnTo>
                  <a:pt x="4128975" y="14323"/>
                </a:lnTo>
                <a:lnTo>
                  <a:pt x="4178450" y="16481"/>
                </a:lnTo>
                <a:lnTo>
                  <a:pt x="4227873" y="18789"/>
                </a:lnTo>
                <a:lnTo>
                  <a:pt x="4277243" y="21249"/>
                </a:lnTo>
                <a:lnTo>
                  <a:pt x="4326561" y="23860"/>
                </a:lnTo>
                <a:lnTo>
                  <a:pt x="4375825" y="26622"/>
                </a:lnTo>
                <a:lnTo>
                  <a:pt x="4425037" y="29535"/>
                </a:lnTo>
                <a:lnTo>
                  <a:pt x="4474196" y="32600"/>
                </a:lnTo>
                <a:lnTo>
                  <a:pt x="4523302" y="35815"/>
                </a:lnTo>
                <a:lnTo>
                  <a:pt x="4572356" y="39182"/>
                </a:lnTo>
                <a:lnTo>
                  <a:pt x="4621357" y="42700"/>
                </a:lnTo>
                <a:lnTo>
                  <a:pt x="4670305" y="46370"/>
                </a:lnTo>
                <a:lnTo>
                  <a:pt x="4719200" y="50190"/>
                </a:lnTo>
                <a:lnTo>
                  <a:pt x="4768042" y="54162"/>
                </a:lnTo>
                <a:lnTo>
                  <a:pt x="4816832" y="58285"/>
                </a:lnTo>
                <a:lnTo>
                  <a:pt x="4865569" y="62559"/>
                </a:lnTo>
                <a:lnTo>
                  <a:pt x="4914253" y="66985"/>
                </a:lnTo>
                <a:lnTo>
                  <a:pt x="4962885" y="71561"/>
                </a:lnTo>
                <a:lnTo>
                  <a:pt x="5011464" y="76289"/>
                </a:lnTo>
                <a:lnTo>
                  <a:pt x="5059990" y="81168"/>
                </a:lnTo>
                <a:lnTo>
                  <a:pt x="5108463" y="86198"/>
                </a:lnTo>
                <a:lnTo>
                  <a:pt x="5156883" y="91380"/>
                </a:lnTo>
                <a:lnTo>
                  <a:pt x="5205251" y="96713"/>
                </a:lnTo>
                <a:lnTo>
                  <a:pt x="5253566" y="102196"/>
                </a:lnTo>
                <a:lnTo>
                  <a:pt x="5301828" y="107832"/>
                </a:lnTo>
                <a:lnTo>
                  <a:pt x="5350038" y="113618"/>
                </a:lnTo>
                <a:lnTo>
                  <a:pt x="5398194" y="119555"/>
                </a:lnTo>
                <a:lnTo>
                  <a:pt x="5446298" y="125644"/>
                </a:lnTo>
                <a:lnTo>
                  <a:pt x="5494349" y="131884"/>
                </a:lnTo>
                <a:lnTo>
                  <a:pt x="5542348" y="138275"/>
                </a:lnTo>
                <a:lnTo>
                  <a:pt x="5590294" y="144818"/>
                </a:lnTo>
                <a:lnTo>
                  <a:pt x="5638187" y="151511"/>
                </a:lnTo>
                <a:lnTo>
                  <a:pt x="5686027" y="158356"/>
                </a:lnTo>
                <a:lnTo>
                  <a:pt x="5733814" y="165352"/>
                </a:lnTo>
                <a:lnTo>
                  <a:pt x="5781549" y="172499"/>
                </a:lnTo>
                <a:lnTo>
                  <a:pt x="5829231" y="179798"/>
                </a:lnTo>
                <a:lnTo>
                  <a:pt x="5876860" y="187247"/>
                </a:lnTo>
                <a:lnTo>
                  <a:pt x="5924436" y="194848"/>
                </a:lnTo>
                <a:lnTo>
                  <a:pt x="5971960" y="202600"/>
                </a:lnTo>
                <a:lnTo>
                  <a:pt x="6019431" y="210504"/>
                </a:lnTo>
                <a:lnTo>
                  <a:pt x="6066849" y="218558"/>
                </a:lnTo>
                <a:lnTo>
                  <a:pt x="6114215" y="226764"/>
                </a:lnTo>
                <a:lnTo>
                  <a:pt x="6161527" y="235121"/>
                </a:lnTo>
                <a:lnTo>
                  <a:pt x="6208787" y="243629"/>
                </a:lnTo>
                <a:lnTo>
                  <a:pt x="6255994" y="252288"/>
                </a:lnTo>
                <a:lnTo>
                  <a:pt x="6303149" y="261099"/>
                </a:lnTo>
                <a:lnTo>
                  <a:pt x="6350250" y="270061"/>
                </a:lnTo>
                <a:lnTo>
                  <a:pt x="6397299" y="279174"/>
                </a:lnTo>
                <a:lnTo>
                  <a:pt x="6444295" y="288438"/>
                </a:lnTo>
                <a:lnTo>
                  <a:pt x="6454536" y="29051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587317" y="1269584"/>
            <a:ext cx="108585" cy="99060"/>
          </a:xfrm>
          <a:custGeom>
            <a:avLst/>
            <a:gdLst/>
            <a:ahLst/>
            <a:cxnLst/>
            <a:rect l="l" t="t" r="r" b="b"/>
            <a:pathLst>
              <a:path w="108584" h="99059">
                <a:moveTo>
                  <a:pt x="19999" y="0"/>
                </a:moveTo>
                <a:lnTo>
                  <a:pt x="0" y="98520"/>
                </a:lnTo>
                <a:lnTo>
                  <a:pt x="108583" y="69212"/>
                </a:lnTo>
                <a:lnTo>
                  <a:pt x="19999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55983" y="1750289"/>
            <a:ext cx="6410960" cy="432434"/>
          </a:xfrm>
          <a:custGeom>
            <a:avLst/>
            <a:gdLst/>
            <a:ahLst/>
            <a:cxnLst/>
            <a:rect l="l" t="t" r="r" b="b"/>
            <a:pathLst>
              <a:path w="6410959" h="432435">
                <a:moveTo>
                  <a:pt x="0" y="26953"/>
                </a:moveTo>
                <a:lnTo>
                  <a:pt x="44583" y="39601"/>
                </a:lnTo>
                <a:lnTo>
                  <a:pt x="89245" y="52048"/>
                </a:lnTo>
                <a:lnTo>
                  <a:pt x="133985" y="64295"/>
                </a:lnTo>
                <a:lnTo>
                  <a:pt x="178804" y="76341"/>
                </a:lnTo>
                <a:lnTo>
                  <a:pt x="223702" y="88187"/>
                </a:lnTo>
                <a:lnTo>
                  <a:pt x="268679" y="99832"/>
                </a:lnTo>
                <a:lnTo>
                  <a:pt x="313734" y="111276"/>
                </a:lnTo>
                <a:lnTo>
                  <a:pt x="358867" y="122520"/>
                </a:lnTo>
                <a:lnTo>
                  <a:pt x="404080" y="133563"/>
                </a:lnTo>
                <a:lnTo>
                  <a:pt x="449371" y="144406"/>
                </a:lnTo>
                <a:lnTo>
                  <a:pt x="494741" y="155048"/>
                </a:lnTo>
                <a:lnTo>
                  <a:pt x="540189" y="165489"/>
                </a:lnTo>
                <a:lnTo>
                  <a:pt x="585716" y="175730"/>
                </a:lnTo>
                <a:lnTo>
                  <a:pt x="631322" y="185770"/>
                </a:lnTo>
                <a:lnTo>
                  <a:pt x="677006" y="195610"/>
                </a:lnTo>
                <a:lnTo>
                  <a:pt x="722769" y="205249"/>
                </a:lnTo>
                <a:lnTo>
                  <a:pt x="768611" y="214688"/>
                </a:lnTo>
                <a:lnTo>
                  <a:pt x="814531" y="223926"/>
                </a:lnTo>
                <a:lnTo>
                  <a:pt x="860530" y="232963"/>
                </a:lnTo>
                <a:lnTo>
                  <a:pt x="906608" y="241800"/>
                </a:lnTo>
                <a:lnTo>
                  <a:pt x="952764" y="250436"/>
                </a:lnTo>
                <a:lnTo>
                  <a:pt x="998999" y="258871"/>
                </a:lnTo>
                <a:lnTo>
                  <a:pt x="1045313" y="267106"/>
                </a:lnTo>
                <a:lnTo>
                  <a:pt x="1091705" y="275141"/>
                </a:lnTo>
                <a:lnTo>
                  <a:pt x="1138176" y="282974"/>
                </a:lnTo>
                <a:lnTo>
                  <a:pt x="1184726" y="290608"/>
                </a:lnTo>
                <a:lnTo>
                  <a:pt x="1231354" y="298040"/>
                </a:lnTo>
                <a:lnTo>
                  <a:pt x="1278061" y="305272"/>
                </a:lnTo>
                <a:lnTo>
                  <a:pt x="1324846" y="312304"/>
                </a:lnTo>
                <a:lnTo>
                  <a:pt x="1371711" y="319135"/>
                </a:lnTo>
                <a:lnTo>
                  <a:pt x="1418654" y="325765"/>
                </a:lnTo>
                <a:lnTo>
                  <a:pt x="1465675" y="332194"/>
                </a:lnTo>
                <a:lnTo>
                  <a:pt x="1512775" y="338423"/>
                </a:lnTo>
                <a:lnTo>
                  <a:pt x="1559954" y="344452"/>
                </a:lnTo>
                <a:lnTo>
                  <a:pt x="1607212" y="350280"/>
                </a:lnTo>
                <a:lnTo>
                  <a:pt x="1654548" y="355907"/>
                </a:lnTo>
                <a:lnTo>
                  <a:pt x="1701962" y="361334"/>
                </a:lnTo>
                <a:lnTo>
                  <a:pt x="1749456" y="366560"/>
                </a:lnTo>
                <a:lnTo>
                  <a:pt x="1797028" y="371585"/>
                </a:lnTo>
                <a:lnTo>
                  <a:pt x="1844679" y="376410"/>
                </a:lnTo>
                <a:lnTo>
                  <a:pt x="1892408" y="381035"/>
                </a:lnTo>
                <a:lnTo>
                  <a:pt x="1940216" y="385459"/>
                </a:lnTo>
                <a:lnTo>
                  <a:pt x="1988103" y="389682"/>
                </a:lnTo>
                <a:lnTo>
                  <a:pt x="2036068" y="393704"/>
                </a:lnTo>
                <a:lnTo>
                  <a:pt x="2084112" y="397526"/>
                </a:lnTo>
                <a:lnTo>
                  <a:pt x="2132235" y="401148"/>
                </a:lnTo>
                <a:lnTo>
                  <a:pt x="2180436" y="404568"/>
                </a:lnTo>
                <a:lnTo>
                  <a:pt x="2228716" y="407789"/>
                </a:lnTo>
                <a:lnTo>
                  <a:pt x="2277075" y="410808"/>
                </a:lnTo>
                <a:lnTo>
                  <a:pt x="2325512" y="413627"/>
                </a:lnTo>
                <a:lnTo>
                  <a:pt x="2374028" y="416246"/>
                </a:lnTo>
                <a:lnTo>
                  <a:pt x="2422623" y="418664"/>
                </a:lnTo>
                <a:lnTo>
                  <a:pt x="2471296" y="420881"/>
                </a:lnTo>
                <a:lnTo>
                  <a:pt x="2520048" y="422898"/>
                </a:lnTo>
                <a:lnTo>
                  <a:pt x="2568879" y="424714"/>
                </a:lnTo>
                <a:lnTo>
                  <a:pt x="2617788" y="426329"/>
                </a:lnTo>
                <a:lnTo>
                  <a:pt x="2666776" y="427744"/>
                </a:lnTo>
                <a:lnTo>
                  <a:pt x="2715843" y="428959"/>
                </a:lnTo>
                <a:lnTo>
                  <a:pt x="2764988" y="429972"/>
                </a:lnTo>
                <a:lnTo>
                  <a:pt x="2814212" y="430785"/>
                </a:lnTo>
                <a:lnTo>
                  <a:pt x="2863514" y="431398"/>
                </a:lnTo>
                <a:lnTo>
                  <a:pt x="2912895" y="431810"/>
                </a:lnTo>
                <a:lnTo>
                  <a:pt x="2962355" y="432021"/>
                </a:lnTo>
                <a:lnTo>
                  <a:pt x="3011894" y="432032"/>
                </a:lnTo>
                <a:lnTo>
                  <a:pt x="3061511" y="431842"/>
                </a:lnTo>
                <a:lnTo>
                  <a:pt x="3111207" y="431452"/>
                </a:lnTo>
                <a:lnTo>
                  <a:pt x="3160981" y="430861"/>
                </a:lnTo>
                <a:lnTo>
                  <a:pt x="3210834" y="430069"/>
                </a:lnTo>
                <a:lnTo>
                  <a:pt x="3260766" y="429077"/>
                </a:lnTo>
                <a:lnTo>
                  <a:pt x="3310776" y="427884"/>
                </a:lnTo>
                <a:lnTo>
                  <a:pt x="3360865" y="426491"/>
                </a:lnTo>
                <a:lnTo>
                  <a:pt x="3411033" y="424897"/>
                </a:lnTo>
                <a:lnTo>
                  <a:pt x="3461280" y="423103"/>
                </a:lnTo>
                <a:lnTo>
                  <a:pt x="3511605" y="421108"/>
                </a:lnTo>
                <a:lnTo>
                  <a:pt x="3562008" y="418912"/>
                </a:lnTo>
                <a:lnTo>
                  <a:pt x="3612491" y="416516"/>
                </a:lnTo>
                <a:lnTo>
                  <a:pt x="3663052" y="413919"/>
                </a:lnTo>
                <a:lnTo>
                  <a:pt x="3713691" y="411121"/>
                </a:lnTo>
                <a:lnTo>
                  <a:pt x="3764410" y="408123"/>
                </a:lnTo>
                <a:lnTo>
                  <a:pt x="3815207" y="404925"/>
                </a:lnTo>
                <a:lnTo>
                  <a:pt x="3866082" y="401525"/>
                </a:lnTo>
                <a:lnTo>
                  <a:pt x="3917036" y="397925"/>
                </a:lnTo>
                <a:lnTo>
                  <a:pt x="3968069" y="394125"/>
                </a:lnTo>
                <a:lnTo>
                  <a:pt x="4019181" y="390124"/>
                </a:lnTo>
                <a:lnTo>
                  <a:pt x="4070371" y="385922"/>
                </a:lnTo>
                <a:lnTo>
                  <a:pt x="4121640" y="381520"/>
                </a:lnTo>
                <a:lnTo>
                  <a:pt x="4172988" y="376918"/>
                </a:lnTo>
                <a:lnTo>
                  <a:pt x="4224414" y="372114"/>
                </a:lnTo>
                <a:lnTo>
                  <a:pt x="4275919" y="367110"/>
                </a:lnTo>
                <a:lnTo>
                  <a:pt x="4327502" y="361906"/>
                </a:lnTo>
                <a:lnTo>
                  <a:pt x="4379164" y="356501"/>
                </a:lnTo>
                <a:lnTo>
                  <a:pt x="4430905" y="350895"/>
                </a:lnTo>
                <a:lnTo>
                  <a:pt x="4482725" y="345089"/>
                </a:lnTo>
                <a:lnTo>
                  <a:pt x="4534623" y="339082"/>
                </a:lnTo>
                <a:lnTo>
                  <a:pt x="4586600" y="332874"/>
                </a:lnTo>
                <a:lnTo>
                  <a:pt x="4638655" y="326466"/>
                </a:lnTo>
                <a:lnTo>
                  <a:pt x="4690789" y="319857"/>
                </a:lnTo>
                <a:lnTo>
                  <a:pt x="4743002" y="313048"/>
                </a:lnTo>
                <a:lnTo>
                  <a:pt x="4795294" y="306038"/>
                </a:lnTo>
                <a:lnTo>
                  <a:pt x="4847664" y="298828"/>
                </a:lnTo>
                <a:lnTo>
                  <a:pt x="4900112" y="291417"/>
                </a:lnTo>
                <a:lnTo>
                  <a:pt x="4952640" y="283805"/>
                </a:lnTo>
                <a:lnTo>
                  <a:pt x="5005246" y="275993"/>
                </a:lnTo>
                <a:lnTo>
                  <a:pt x="5057930" y="267980"/>
                </a:lnTo>
                <a:lnTo>
                  <a:pt x="5110694" y="259767"/>
                </a:lnTo>
                <a:lnTo>
                  <a:pt x="5163536" y="251353"/>
                </a:lnTo>
                <a:lnTo>
                  <a:pt x="5216456" y="242738"/>
                </a:lnTo>
                <a:lnTo>
                  <a:pt x="5269456" y="233923"/>
                </a:lnTo>
                <a:lnTo>
                  <a:pt x="5322534" y="224907"/>
                </a:lnTo>
                <a:lnTo>
                  <a:pt x="5375690" y="215691"/>
                </a:lnTo>
                <a:lnTo>
                  <a:pt x="5428926" y="206274"/>
                </a:lnTo>
                <a:lnTo>
                  <a:pt x="5482240" y="196657"/>
                </a:lnTo>
                <a:lnTo>
                  <a:pt x="5535632" y="186838"/>
                </a:lnTo>
                <a:lnTo>
                  <a:pt x="5589103" y="176820"/>
                </a:lnTo>
                <a:lnTo>
                  <a:pt x="5642653" y="166600"/>
                </a:lnTo>
                <a:lnTo>
                  <a:pt x="5696282" y="156181"/>
                </a:lnTo>
                <a:lnTo>
                  <a:pt x="5749989" y="145560"/>
                </a:lnTo>
                <a:lnTo>
                  <a:pt x="5803775" y="134739"/>
                </a:lnTo>
                <a:lnTo>
                  <a:pt x="5857640" y="123717"/>
                </a:lnTo>
                <a:lnTo>
                  <a:pt x="5911583" y="112495"/>
                </a:lnTo>
                <a:lnTo>
                  <a:pt x="5965605" y="101072"/>
                </a:lnTo>
                <a:lnTo>
                  <a:pt x="6019705" y="89449"/>
                </a:lnTo>
                <a:lnTo>
                  <a:pt x="6073884" y="77625"/>
                </a:lnTo>
                <a:lnTo>
                  <a:pt x="6128142" y="65600"/>
                </a:lnTo>
                <a:lnTo>
                  <a:pt x="6182479" y="53375"/>
                </a:lnTo>
                <a:lnTo>
                  <a:pt x="6236894" y="40949"/>
                </a:lnTo>
                <a:lnTo>
                  <a:pt x="6291387" y="28323"/>
                </a:lnTo>
                <a:lnTo>
                  <a:pt x="6345960" y="15496"/>
                </a:lnTo>
                <a:lnTo>
                  <a:pt x="6400611" y="2469"/>
                </a:lnTo>
                <a:lnTo>
                  <a:pt x="6410768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844678" y="1703916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5" h="97789">
                <a:moveTo>
                  <a:pt x="0" y="0"/>
                </a:moveTo>
                <a:lnTo>
                  <a:pt x="23768" y="97682"/>
                </a:lnTo>
                <a:lnTo>
                  <a:pt x="109630" y="251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61854" y="1076679"/>
            <a:ext cx="1061720" cy="82550"/>
          </a:xfrm>
          <a:custGeom>
            <a:avLst/>
            <a:gdLst/>
            <a:ahLst/>
            <a:cxnLst/>
            <a:rect l="l" t="t" r="r" b="b"/>
            <a:pathLst>
              <a:path w="1061720" h="82550">
                <a:moveTo>
                  <a:pt x="0" y="32793"/>
                </a:moveTo>
                <a:lnTo>
                  <a:pt x="50073" y="25283"/>
                </a:lnTo>
                <a:lnTo>
                  <a:pt x="100146" y="18748"/>
                </a:lnTo>
                <a:lnTo>
                  <a:pt x="150219" y="13187"/>
                </a:lnTo>
                <a:lnTo>
                  <a:pt x="200292" y="8600"/>
                </a:lnTo>
                <a:lnTo>
                  <a:pt x="250365" y="4988"/>
                </a:lnTo>
                <a:lnTo>
                  <a:pt x="300438" y="2351"/>
                </a:lnTo>
                <a:lnTo>
                  <a:pt x="350511" y="688"/>
                </a:lnTo>
                <a:lnTo>
                  <a:pt x="400584" y="0"/>
                </a:lnTo>
                <a:lnTo>
                  <a:pt x="450657" y="286"/>
                </a:lnTo>
                <a:lnTo>
                  <a:pt x="500731" y="1546"/>
                </a:lnTo>
                <a:lnTo>
                  <a:pt x="550804" y="3781"/>
                </a:lnTo>
                <a:lnTo>
                  <a:pt x="600877" y="6991"/>
                </a:lnTo>
                <a:lnTo>
                  <a:pt x="650950" y="11175"/>
                </a:lnTo>
                <a:lnTo>
                  <a:pt x="701024" y="16334"/>
                </a:lnTo>
                <a:lnTo>
                  <a:pt x="751097" y="22467"/>
                </a:lnTo>
                <a:lnTo>
                  <a:pt x="801170" y="29575"/>
                </a:lnTo>
                <a:lnTo>
                  <a:pt x="851244" y="37657"/>
                </a:lnTo>
                <a:lnTo>
                  <a:pt x="901317" y="46714"/>
                </a:lnTo>
                <a:lnTo>
                  <a:pt x="951391" y="56745"/>
                </a:lnTo>
                <a:lnTo>
                  <a:pt x="1001464" y="67751"/>
                </a:lnTo>
                <a:lnTo>
                  <a:pt x="1051538" y="79731"/>
                </a:lnTo>
                <a:lnTo>
                  <a:pt x="1061664" y="8244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00398" y="1107861"/>
            <a:ext cx="110489" cy="97155"/>
          </a:xfrm>
          <a:custGeom>
            <a:avLst/>
            <a:gdLst/>
            <a:ahLst/>
            <a:cxnLst/>
            <a:rect l="l" t="t" r="r" b="b"/>
            <a:pathLst>
              <a:path w="110489" h="97155">
                <a:moveTo>
                  <a:pt x="26009" y="0"/>
                </a:moveTo>
                <a:lnTo>
                  <a:pt x="0" y="97096"/>
                </a:lnTo>
                <a:lnTo>
                  <a:pt x="110101" y="74563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65835" y="2076562"/>
            <a:ext cx="0" cy="734695"/>
          </a:xfrm>
          <a:custGeom>
            <a:avLst/>
            <a:gdLst/>
            <a:ahLst/>
            <a:cxnLst/>
            <a:rect l="l" t="t" r="r" b="b"/>
            <a:pathLst>
              <a:path h="734694">
                <a:moveTo>
                  <a:pt x="0" y="0"/>
                </a:moveTo>
                <a:lnTo>
                  <a:pt x="0" y="73469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65835" y="10086582"/>
            <a:ext cx="0" cy="332740"/>
          </a:xfrm>
          <a:custGeom>
            <a:avLst/>
            <a:gdLst/>
            <a:ahLst/>
            <a:cxnLst/>
            <a:rect l="l" t="t" r="r" b="b"/>
            <a:pathLst>
              <a:path h="332740">
                <a:moveTo>
                  <a:pt x="0" y="0"/>
                </a:moveTo>
                <a:lnTo>
                  <a:pt x="0" y="33273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74246" y="2295110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0"/>
                </a:moveTo>
                <a:lnTo>
                  <a:pt x="0" y="78045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74246" y="9719746"/>
            <a:ext cx="0" cy="699770"/>
          </a:xfrm>
          <a:custGeom>
            <a:avLst/>
            <a:gdLst/>
            <a:ahLst/>
            <a:cxnLst/>
            <a:rect l="l" t="t" r="r" b="b"/>
            <a:pathLst>
              <a:path h="699770">
                <a:moveTo>
                  <a:pt x="0" y="0"/>
                </a:moveTo>
                <a:lnTo>
                  <a:pt x="0" y="69956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92257" y="2295110"/>
            <a:ext cx="0" cy="1245235"/>
          </a:xfrm>
          <a:custGeom>
            <a:avLst/>
            <a:gdLst/>
            <a:ahLst/>
            <a:cxnLst/>
            <a:rect l="l" t="t" r="r" b="b"/>
            <a:pathLst>
              <a:path h="1245235">
                <a:moveTo>
                  <a:pt x="0" y="0"/>
                </a:moveTo>
                <a:lnTo>
                  <a:pt x="0" y="1245158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92257" y="8859394"/>
            <a:ext cx="0" cy="1560195"/>
          </a:xfrm>
          <a:custGeom>
            <a:avLst/>
            <a:gdLst/>
            <a:ahLst/>
            <a:cxnLst/>
            <a:rect l="l" t="t" r="r" b="b"/>
            <a:pathLst>
              <a:path h="1560195">
                <a:moveTo>
                  <a:pt x="0" y="0"/>
                </a:moveTo>
                <a:lnTo>
                  <a:pt x="0" y="155991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410269" y="2295110"/>
            <a:ext cx="0" cy="1517650"/>
          </a:xfrm>
          <a:custGeom>
            <a:avLst/>
            <a:gdLst/>
            <a:ahLst/>
            <a:cxnLst/>
            <a:rect l="l" t="t" r="r" b="b"/>
            <a:pathLst>
              <a:path h="1517650">
                <a:moveTo>
                  <a:pt x="0" y="0"/>
                </a:moveTo>
                <a:lnTo>
                  <a:pt x="0" y="151740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410269" y="7090548"/>
            <a:ext cx="0" cy="3329304"/>
          </a:xfrm>
          <a:custGeom>
            <a:avLst/>
            <a:gdLst/>
            <a:ahLst/>
            <a:cxnLst/>
            <a:rect l="l" t="t" r="r" b="b"/>
            <a:pathLst>
              <a:path h="3329304">
                <a:moveTo>
                  <a:pt x="0" y="0"/>
                </a:moveTo>
                <a:lnTo>
                  <a:pt x="0" y="33287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065466" y="2295110"/>
            <a:ext cx="0" cy="2418080"/>
          </a:xfrm>
          <a:custGeom>
            <a:avLst/>
            <a:gdLst/>
            <a:ahLst/>
            <a:cxnLst/>
            <a:rect l="l" t="t" r="r" b="b"/>
            <a:pathLst>
              <a:path h="2418079">
                <a:moveTo>
                  <a:pt x="0" y="0"/>
                </a:moveTo>
                <a:lnTo>
                  <a:pt x="0" y="241765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065466" y="5201653"/>
            <a:ext cx="0" cy="5217795"/>
          </a:xfrm>
          <a:custGeom>
            <a:avLst/>
            <a:gdLst/>
            <a:ahLst/>
            <a:cxnLst/>
            <a:rect l="l" t="t" r="r" b="b"/>
            <a:pathLst>
              <a:path h="5217795">
                <a:moveTo>
                  <a:pt x="0" y="0"/>
                </a:moveTo>
                <a:lnTo>
                  <a:pt x="0" y="521765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718056" y="2295110"/>
            <a:ext cx="0" cy="3708400"/>
          </a:xfrm>
          <a:custGeom>
            <a:avLst/>
            <a:gdLst/>
            <a:ahLst/>
            <a:cxnLst/>
            <a:rect l="l" t="t" r="r" b="b"/>
            <a:pathLst>
              <a:path h="3708400">
                <a:moveTo>
                  <a:pt x="0" y="0"/>
                </a:moveTo>
                <a:lnTo>
                  <a:pt x="0" y="370809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718056" y="7958354"/>
            <a:ext cx="0" cy="2461260"/>
          </a:xfrm>
          <a:custGeom>
            <a:avLst/>
            <a:gdLst/>
            <a:ahLst/>
            <a:cxnLst/>
            <a:rect l="l" t="t" r="r" b="b"/>
            <a:pathLst>
              <a:path h="2461259">
                <a:moveTo>
                  <a:pt x="0" y="0"/>
                </a:moveTo>
                <a:lnTo>
                  <a:pt x="0" y="2460958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480589" y="2295110"/>
            <a:ext cx="0" cy="2043430"/>
          </a:xfrm>
          <a:custGeom>
            <a:avLst/>
            <a:gdLst/>
            <a:ahLst/>
            <a:cxnLst/>
            <a:rect l="l" t="t" r="r" b="b"/>
            <a:pathLst>
              <a:path h="2043429">
                <a:moveTo>
                  <a:pt x="0" y="0"/>
                </a:moveTo>
                <a:lnTo>
                  <a:pt x="0" y="204282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480589" y="6565119"/>
            <a:ext cx="0" cy="3854450"/>
          </a:xfrm>
          <a:custGeom>
            <a:avLst/>
            <a:gdLst/>
            <a:ahLst/>
            <a:cxnLst/>
            <a:rect l="l" t="t" r="r" b="b"/>
            <a:pathLst>
              <a:path h="3854450">
                <a:moveTo>
                  <a:pt x="0" y="0"/>
                </a:moveTo>
                <a:lnTo>
                  <a:pt x="0" y="3854193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47988" y="2800783"/>
            <a:ext cx="425706" cy="733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79401" y="2811254"/>
            <a:ext cx="363220" cy="7275830"/>
          </a:xfrm>
          <a:custGeom>
            <a:avLst/>
            <a:gdLst/>
            <a:ahLst/>
            <a:cxnLst/>
            <a:rect l="l" t="t" r="r" b="b"/>
            <a:pathLst>
              <a:path w="363219" h="7275830">
                <a:moveTo>
                  <a:pt x="0" y="0"/>
                </a:moveTo>
                <a:lnTo>
                  <a:pt x="362879" y="0"/>
                </a:lnTo>
                <a:lnTo>
                  <a:pt x="362879" y="7275328"/>
                </a:lnTo>
                <a:lnTo>
                  <a:pt x="0" y="7275328"/>
                </a:lnTo>
                <a:lnTo>
                  <a:pt x="0" y="0"/>
                </a:lnTo>
                <a:close/>
              </a:path>
            </a:pathLst>
          </a:custGeom>
          <a:solidFill>
            <a:srgbClr val="EC5D5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50923" y="3065089"/>
            <a:ext cx="425706" cy="6707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82335" y="3075560"/>
            <a:ext cx="363220" cy="6644640"/>
          </a:xfrm>
          <a:custGeom>
            <a:avLst/>
            <a:gdLst/>
            <a:ahLst/>
            <a:cxnLst/>
            <a:rect l="l" t="t" r="r" b="b"/>
            <a:pathLst>
              <a:path w="363220" h="6644640">
                <a:moveTo>
                  <a:pt x="0" y="0"/>
                </a:moveTo>
                <a:lnTo>
                  <a:pt x="362879" y="0"/>
                </a:lnTo>
                <a:lnTo>
                  <a:pt x="362879" y="6644185"/>
                </a:lnTo>
                <a:lnTo>
                  <a:pt x="0" y="6644185"/>
                </a:lnTo>
                <a:lnTo>
                  <a:pt x="0" y="0"/>
                </a:lnTo>
                <a:close/>
              </a:path>
            </a:pathLst>
          </a:custGeom>
          <a:solidFill>
            <a:srgbClr val="F3901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468934" y="3529798"/>
            <a:ext cx="425706" cy="5381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00347" y="3540269"/>
            <a:ext cx="363220" cy="5319395"/>
          </a:xfrm>
          <a:custGeom>
            <a:avLst/>
            <a:gdLst/>
            <a:ahLst/>
            <a:cxnLst/>
            <a:rect l="l" t="t" r="r" b="b"/>
            <a:pathLst>
              <a:path w="363220" h="5319395">
                <a:moveTo>
                  <a:pt x="0" y="0"/>
                </a:moveTo>
                <a:lnTo>
                  <a:pt x="362879" y="0"/>
                </a:lnTo>
                <a:lnTo>
                  <a:pt x="362879" y="5319125"/>
                </a:lnTo>
                <a:lnTo>
                  <a:pt x="0" y="5319125"/>
                </a:lnTo>
                <a:lnTo>
                  <a:pt x="0" y="0"/>
                </a:lnTo>
                <a:close/>
              </a:path>
            </a:pathLst>
          </a:custGeom>
          <a:solidFill>
            <a:srgbClr val="F5D328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213521" y="3802041"/>
            <a:ext cx="425706" cy="33408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244934" y="3812512"/>
            <a:ext cx="363220" cy="3278504"/>
          </a:xfrm>
          <a:custGeom>
            <a:avLst/>
            <a:gdLst/>
            <a:ahLst/>
            <a:cxnLst/>
            <a:rect l="l" t="t" r="r" b="b"/>
            <a:pathLst>
              <a:path w="363220" h="3278504">
                <a:moveTo>
                  <a:pt x="0" y="0"/>
                </a:moveTo>
                <a:lnTo>
                  <a:pt x="362910" y="0"/>
                </a:lnTo>
                <a:lnTo>
                  <a:pt x="362910" y="3278036"/>
                </a:lnTo>
                <a:lnTo>
                  <a:pt x="0" y="3278036"/>
                </a:lnTo>
                <a:lnTo>
                  <a:pt x="0" y="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842122" y="4702292"/>
            <a:ext cx="425706" cy="5517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873534" y="4712767"/>
            <a:ext cx="363220" cy="488950"/>
          </a:xfrm>
          <a:custGeom>
            <a:avLst/>
            <a:gdLst/>
            <a:ahLst/>
            <a:cxnLst/>
            <a:rect l="l" t="t" r="r" b="b"/>
            <a:pathLst>
              <a:path w="363219" h="488950">
                <a:moveTo>
                  <a:pt x="0" y="0"/>
                </a:moveTo>
                <a:lnTo>
                  <a:pt x="362920" y="0"/>
                </a:lnTo>
                <a:lnTo>
                  <a:pt x="362920" y="488885"/>
                </a:lnTo>
                <a:lnTo>
                  <a:pt x="0" y="488885"/>
                </a:lnTo>
                <a:lnTo>
                  <a:pt x="0" y="0"/>
                </a:lnTo>
                <a:close/>
              </a:path>
            </a:pathLst>
          </a:custGeom>
          <a:solidFill>
            <a:srgbClr val="51A7F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494711" y="5992738"/>
            <a:ext cx="425706" cy="20179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526123" y="6003209"/>
            <a:ext cx="363220" cy="1955164"/>
          </a:xfrm>
          <a:custGeom>
            <a:avLst/>
            <a:gdLst/>
            <a:ahLst/>
            <a:cxnLst/>
            <a:rect l="l" t="t" r="r" b="b"/>
            <a:pathLst>
              <a:path w="363219" h="1955165">
                <a:moveTo>
                  <a:pt x="0" y="0"/>
                </a:moveTo>
                <a:lnTo>
                  <a:pt x="362816" y="0"/>
                </a:lnTo>
                <a:lnTo>
                  <a:pt x="362816" y="1955144"/>
                </a:lnTo>
                <a:lnTo>
                  <a:pt x="0" y="1955144"/>
                </a:lnTo>
                <a:lnTo>
                  <a:pt x="0" y="0"/>
                </a:lnTo>
                <a:close/>
              </a:path>
            </a:pathLst>
          </a:custGeom>
          <a:solidFill>
            <a:srgbClr val="B36AE2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236303" y="4327459"/>
            <a:ext cx="425706" cy="22900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267715" y="4337930"/>
            <a:ext cx="363220" cy="2227580"/>
          </a:xfrm>
          <a:custGeom>
            <a:avLst/>
            <a:gdLst/>
            <a:ahLst/>
            <a:cxnLst/>
            <a:rect l="l" t="t" r="r" b="b"/>
            <a:pathLst>
              <a:path w="363219" h="2227579">
                <a:moveTo>
                  <a:pt x="0" y="0"/>
                </a:moveTo>
                <a:lnTo>
                  <a:pt x="362816" y="0"/>
                </a:lnTo>
                <a:lnTo>
                  <a:pt x="362816" y="2227188"/>
                </a:lnTo>
                <a:lnTo>
                  <a:pt x="0" y="2227188"/>
                </a:lnTo>
                <a:lnTo>
                  <a:pt x="0" y="0"/>
                </a:lnTo>
                <a:close/>
              </a:path>
            </a:pathLst>
          </a:custGeom>
          <a:solidFill>
            <a:srgbClr val="A6AAA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144699" y="2884372"/>
            <a:ext cx="2562225" cy="205104"/>
          </a:xfrm>
          <a:custGeom>
            <a:avLst/>
            <a:gdLst/>
            <a:ahLst/>
            <a:cxnLst/>
            <a:rect l="l" t="t" r="r" b="b"/>
            <a:pathLst>
              <a:path w="2562225" h="205105">
                <a:moveTo>
                  <a:pt x="0" y="0"/>
                </a:moveTo>
                <a:lnTo>
                  <a:pt x="2551468" y="203965"/>
                </a:lnTo>
                <a:lnTo>
                  <a:pt x="2561906" y="20479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92171" y="3038242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30">
                <a:moveTo>
                  <a:pt x="8010" y="0"/>
                </a:moveTo>
                <a:lnTo>
                  <a:pt x="0" y="100195"/>
                </a:lnTo>
                <a:lnTo>
                  <a:pt x="104206" y="58102"/>
                </a:lnTo>
                <a:lnTo>
                  <a:pt x="801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120828" y="3418451"/>
            <a:ext cx="2211070" cy="133985"/>
          </a:xfrm>
          <a:custGeom>
            <a:avLst/>
            <a:gdLst/>
            <a:ahLst/>
            <a:cxnLst/>
            <a:rect l="l" t="t" r="r" b="b"/>
            <a:pathLst>
              <a:path w="2211070" h="133985">
                <a:moveTo>
                  <a:pt x="0" y="0"/>
                </a:moveTo>
                <a:lnTo>
                  <a:pt x="2200582" y="132744"/>
                </a:lnTo>
                <a:lnTo>
                  <a:pt x="2211034" y="13337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318384" y="3501024"/>
            <a:ext cx="103505" cy="100965"/>
          </a:xfrm>
          <a:custGeom>
            <a:avLst/>
            <a:gdLst/>
            <a:ahLst/>
            <a:cxnLst/>
            <a:rect l="l" t="t" r="r" b="b"/>
            <a:pathLst>
              <a:path w="103504" h="100964">
                <a:moveTo>
                  <a:pt x="6052" y="0"/>
                </a:moveTo>
                <a:lnTo>
                  <a:pt x="0" y="100342"/>
                </a:lnTo>
                <a:lnTo>
                  <a:pt x="103368" y="56218"/>
                </a:lnTo>
                <a:lnTo>
                  <a:pt x="6052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63057" y="3550719"/>
            <a:ext cx="4990465" cy="306070"/>
          </a:xfrm>
          <a:custGeom>
            <a:avLst/>
            <a:gdLst/>
            <a:ahLst/>
            <a:cxnLst/>
            <a:rect l="l" t="t" r="r" b="b"/>
            <a:pathLst>
              <a:path w="4990465" h="306070">
                <a:moveTo>
                  <a:pt x="0" y="0"/>
                </a:moveTo>
                <a:lnTo>
                  <a:pt x="4979628" y="304825"/>
                </a:lnTo>
                <a:lnTo>
                  <a:pt x="4990079" y="3054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139618" y="3805371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4" h="100329">
                <a:moveTo>
                  <a:pt x="6146" y="0"/>
                </a:moveTo>
                <a:lnTo>
                  <a:pt x="0" y="100332"/>
                </a:lnTo>
                <a:lnTo>
                  <a:pt x="103399" y="56312"/>
                </a:lnTo>
                <a:lnTo>
                  <a:pt x="61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588787" y="4165663"/>
            <a:ext cx="7608570" cy="203200"/>
          </a:xfrm>
          <a:custGeom>
            <a:avLst/>
            <a:gdLst/>
            <a:ahLst/>
            <a:cxnLst/>
            <a:rect l="l" t="t" r="r" b="b"/>
            <a:pathLst>
              <a:path w="7608569" h="203200">
                <a:moveTo>
                  <a:pt x="0" y="0"/>
                </a:moveTo>
                <a:lnTo>
                  <a:pt x="7597782" y="202445"/>
                </a:lnTo>
                <a:lnTo>
                  <a:pt x="7608249" y="20272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185204" y="4317868"/>
            <a:ext cx="102235" cy="100965"/>
          </a:xfrm>
          <a:custGeom>
            <a:avLst/>
            <a:gdLst/>
            <a:ahLst/>
            <a:cxnLst/>
            <a:rect l="l" t="t" r="r" b="b"/>
            <a:pathLst>
              <a:path w="102234" h="100964">
                <a:moveTo>
                  <a:pt x="2722" y="0"/>
                </a:moveTo>
                <a:lnTo>
                  <a:pt x="0" y="100478"/>
                </a:lnTo>
                <a:lnTo>
                  <a:pt x="101881" y="52919"/>
                </a:lnTo>
                <a:lnTo>
                  <a:pt x="27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713429" y="6572800"/>
            <a:ext cx="7554595" cy="292100"/>
          </a:xfrm>
          <a:custGeom>
            <a:avLst/>
            <a:gdLst/>
            <a:ahLst/>
            <a:cxnLst/>
            <a:rect l="l" t="t" r="r" b="b"/>
            <a:pathLst>
              <a:path w="7554594" h="292100">
                <a:moveTo>
                  <a:pt x="0" y="291642"/>
                </a:moveTo>
                <a:lnTo>
                  <a:pt x="10463" y="291238"/>
                </a:lnTo>
                <a:lnTo>
                  <a:pt x="755422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623446" y="6813813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531" y="0"/>
                </a:moveTo>
                <a:lnTo>
                  <a:pt x="0" y="54103"/>
                </a:lnTo>
                <a:lnTo>
                  <a:pt x="102405" y="100447"/>
                </a:lnTo>
                <a:lnTo>
                  <a:pt x="985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298411" y="7101012"/>
            <a:ext cx="4898390" cy="201930"/>
          </a:xfrm>
          <a:custGeom>
            <a:avLst/>
            <a:gdLst/>
            <a:ahLst/>
            <a:cxnLst/>
            <a:rect l="l" t="t" r="r" b="b"/>
            <a:pathLst>
              <a:path w="4898390" h="201929">
                <a:moveTo>
                  <a:pt x="0" y="201863"/>
                </a:moveTo>
                <a:lnTo>
                  <a:pt x="10462" y="201432"/>
                </a:lnTo>
                <a:lnTo>
                  <a:pt x="4898248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208438" y="7252229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363" y="0"/>
                </a:moveTo>
                <a:lnTo>
                  <a:pt x="0" y="54354"/>
                </a:lnTo>
                <a:lnTo>
                  <a:pt x="102499" y="100436"/>
                </a:lnTo>
                <a:lnTo>
                  <a:pt x="983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839195" y="4428797"/>
            <a:ext cx="4990465" cy="306070"/>
          </a:xfrm>
          <a:custGeom>
            <a:avLst/>
            <a:gdLst/>
            <a:ahLst/>
            <a:cxnLst/>
            <a:rect l="l" t="t" r="r" b="b"/>
            <a:pathLst>
              <a:path w="4990465" h="306070">
                <a:moveTo>
                  <a:pt x="0" y="0"/>
                </a:moveTo>
                <a:lnTo>
                  <a:pt x="4979628" y="304825"/>
                </a:lnTo>
                <a:lnTo>
                  <a:pt x="4990079" y="3054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2815735" y="4683459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4" h="100329">
                <a:moveTo>
                  <a:pt x="6177" y="0"/>
                </a:moveTo>
                <a:lnTo>
                  <a:pt x="0" y="100332"/>
                </a:lnTo>
                <a:lnTo>
                  <a:pt x="103452" y="56312"/>
                </a:lnTo>
                <a:lnTo>
                  <a:pt x="6177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974203" y="5212119"/>
            <a:ext cx="4899025" cy="189230"/>
          </a:xfrm>
          <a:custGeom>
            <a:avLst/>
            <a:gdLst/>
            <a:ahLst/>
            <a:cxnLst/>
            <a:rect l="l" t="t" r="r" b="b"/>
            <a:pathLst>
              <a:path w="4899025" h="189229">
                <a:moveTo>
                  <a:pt x="0" y="189019"/>
                </a:moveTo>
                <a:lnTo>
                  <a:pt x="10463" y="188615"/>
                </a:lnTo>
                <a:lnTo>
                  <a:pt x="489892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884220" y="5350517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4">
                <a:moveTo>
                  <a:pt x="98510" y="0"/>
                </a:moveTo>
                <a:lnTo>
                  <a:pt x="0" y="54092"/>
                </a:lnTo>
                <a:lnTo>
                  <a:pt x="102384" y="100436"/>
                </a:lnTo>
                <a:lnTo>
                  <a:pt x="9851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893456" y="5664728"/>
            <a:ext cx="7578725" cy="394970"/>
          </a:xfrm>
          <a:custGeom>
            <a:avLst/>
            <a:gdLst/>
            <a:ahLst/>
            <a:cxnLst/>
            <a:rect l="l" t="t" r="r" b="b"/>
            <a:pathLst>
              <a:path w="7578725" h="394970">
                <a:moveTo>
                  <a:pt x="0" y="0"/>
                </a:moveTo>
                <a:lnTo>
                  <a:pt x="7567966" y="394106"/>
                </a:lnTo>
                <a:lnTo>
                  <a:pt x="7578423" y="39465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5458795" y="6008644"/>
            <a:ext cx="103505" cy="100965"/>
          </a:xfrm>
          <a:custGeom>
            <a:avLst/>
            <a:gdLst/>
            <a:ahLst/>
            <a:cxnLst/>
            <a:rect l="l" t="t" r="r" b="b"/>
            <a:pathLst>
              <a:path w="103505" h="100964">
                <a:moveTo>
                  <a:pt x="5235" y="0"/>
                </a:moveTo>
                <a:lnTo>
                  <a:pt x="0" y="100384"/>
                </a:lnTo>
                <a:lnTo>
                  <a:pt x="103033" y="55422"/>
                </a:lnTo>
                <a:lnTo>
                  <a:pt x="5235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972800" y="7968809"/>
            <a:ext cx="7554595" cy="292100"/>
          </a:xfrm>
          <a:custGeom>
            <a:avLst/>
            <a:gdLst/>
            <a:ahLst/>
            <a:cxnLst/>
            <a:rect l="l" t="t" r="r" b="b"/>
            <a:pathLst>
              <a:path w="7554594" h="292100">
                <a:moveTo>
                  <a:pt x="0" y="291642"/>
                </a:moveTo>
                <a:lnTo>
                  <a:pt x="10463" y="291238"/>
                </a:lnTo>
                <a:lnTo>
                  <a:pt x="755422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882817" y="8209823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510" y="0"/>
                </a:moveTo>
                <a:lnTo>
                  <a:pt x="0" y="54103"/>
                </a:lnTo>
                <a:lnTo>
                  <a:pt x="102384" y="100447"/>
                </a:lnTo>
                <a:lnTo>
                  <a:pt x="9851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298107" y="8869850"/>
            <a:ext cx="2202180" cy="203200"/>
          </a:xfrm>
          <a:custGeom>
            <a:avLst/>
            <a:gdLst/>
            <a:ahLst/>
            <a:cxnLst/>
            <a:rect l="l" t="t" r="r" b="b"/>
            <a:pathLst>
              <a:path w="2202179" h="203200">
                <a:moveTo>
                  <a:pt x="0" y="203150"/>
                </a:moveTo>
                <a:lnTo>
                  <a:pt x="10426" y="202188"/>
                </a:lnTo>
                <a:lnTo>
                  <a:pt x="220180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208438" y="9021997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95473" y="0"/>
                </a:moveTo>
                <a:lnTo>
                  <a:pt x="0" y="59275"/>
                </a:lnTo>
                <a:lnTo>
                  <a:pt x="104708" y="100091"/>
                </a:lnTo>
                <a:lnTo>
                  <a:pt x="95473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247918" y="9730175"/>
            <a:ext cx="2533650" cy="202565"/>
          </a:xfrm>
          <a:custGeom>
            <a:avLst/>
            <a:gdLst/>
            <a:ahLst/>
            <a:cxnLst/>
            <a:rect l="l" t="t" r="r" b="b"/>
            <a:pathLst>
              <a:path w="2533650" h="202565">
                <a:moveTo>
                  <a:pt x="0" y="202079"/>
                </a:moveTo>
                <a:lnTo>
                  <a:pt x="10437" y="201246"/>
                </a:lnTo>
                <a:lnTo>
                  <a:pt x="253345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158154" y="9881322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96206" y="0"/>
                </a:moveTo>
                <a:lnTo>
                  <a:pt x="0" y="58092"/>
                </a:lnTo>
                <a:lnTo>
                  <a:pt x="104195" y="100195"/>
                </a:lnTo>
                <a:lnTo>
                  <a:pt x="96206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4248950" y="1180981"/>
            <a:ext cx="4862195" cy="19208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67055">
              <a:lnSpc>
                <a:spcPct val="100000"/>
              </a:lnSpc>
              <a:spcBef>
                <a:spcPts val="120"/>
              </a:spcBef>
              <a:tabLst>
                <a:tab pos="3258185" algn="l"/>
              </a:tabLst>
            </a:pPr>
            <a:r>
              <a:rPr sz="4100" spc="-65" dirty="0">
                <a:latin typeface="Arial"/>
                <a:cs typeface="Arial"/>
              </a:rPr>
              <a:t>A	</a:t>
            </a: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100" spc="-120" dirty="0">
                <a:latin typeface="Arial"/>
                <a:cs typeface="Arial"/>
              </a:rPr>
              <a:t>Server Receive</a:t>
            </a:r>
            <a:r>
              <a:rPr sz="4100" spc="120" dirty="0">
                <a:latin typeface="Arial"/>
                <a:cs typeface="Arial"/>
              </a:rPr>
              <a:t> </a:t>
            </a:r>
            <a:r>
              <a:rPr sz="4100" spc="-865" dirty="0">
                <a:latin typeface="Arial"/>
                <a:cs typeface="Arial"/>
              </a:rPr>
              <a:t>@ </a:t>
            </a:r>
            <a:r>
              <a:rPr sz="4100" spc="55" dirty="0">
                <a:latin typeface="Arial"/>
                <a:cs typeface="Arial"/>
              </a:rPr>
              <a:t>t=0</a:t>
            </a:r>
            <a:endParaRPr sz="41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1505273" y="4552605"/>
            <a:ext cx="4686935" cy="1764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3980">
              <a:lnSpc>
                <a:spcPct val="139100"/>
              </a:lnSpc>
              <a:spcBef>
                <a:spcPts val="95"/>
              </a:spcBef>
            </a:pPr>
            <a:r>
              <a:rPr sz="4100" spc="-85" dirty="0">
                <a:latin typeface="Arial"/>
                <a:cs typeface="Arial"/>
              </a:rPr>
              <a:t>Client </a:t>
            </a:r>
            <a:r>
              <a:rPr sz="4100" spc="-65" dirty="0">
                <a:latin typeface="Arial"/>
                <a:cs typeface="Arial"/>
              </a:rPr>
              <a:t>Send </a:t>
            </a:r>
            <a:r>
              <a:rPr sz="4100" spc="-865" dirty="0">
                <a:latin typeface="Arial"/>
                <a:cs typeface="Arial"/>
              </a:rPr>
              <a:t>@ </a:t>
            </a:r>
            <a:r>
              <a:rPr sz="4100" spc="55" dirty="0">
                <a:latin typeface="Arial"/>
                <a:cs typeface="Arial"/>
              </a:rPr>
              <a:t>t=1  </a:t>
            </a:r>
            <a:r>
              <a:rPr sz="4100" spc="-85" dirty="0">
                <a:latin typeface="Arial"/>
                <a:cs typeface="Arial"/>
              </a:rPr>
              <a:t>Client </a:t>
            </a:r>
            <a:r>
              <a:rPr sz="4100" spc="-120" dirty="0">
                <a:latin typeface="Arial"/>
                <a:cs typeface="Arial"/>
              </a:rPr>
              <a:t>Receive</a:t>
            </a:r>
            <a:r>
              <a:rPr sz="4100" spc="85" dirty="0">
                <a:latin typeface="Arial"/>
                <a:cs typeface="Arial"/>
              </a:rPr>
              <a:t> </a:t>
            </a:r>
            <a:r>
              <a:rPr sz="4100" spc="-865" dirty="0">
                <a:latin typeface="Arial"/>
                <a:cs typeface="Arial"/>
              </a:rPr>
              <a:t>@ </a:t>
            </a:r>
            <a:r>
              <a:rPr sz="4100" spc="55" dirty="0">
                <a:latin typeface="Arial"/>
                <a:cs typeface="Arial"/>
              </a:rPr>
              <a:t>t=2</a:t>
            </a:r>
            <a:endParaRPr sz="41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814378" y="7966114"/>
            <a:ext cx="42703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20" dirty="0">
                <a:latin typeface="Arial"/>
                <a:cs typeface="Arial"/>
              </a:rPr>
              <a:t>Server </a:t>
            </a:r>
            <a:r>
              <a:rPr sz="4100" spc="-65" dirty="0">
                <a:latin typeface="Arial"/>
                <a:cs typeface="Arial"/>
              </a:rPr>
              <a:t>Send</a:t>
            </a:r>
            <a:r>
              <a:rPr sz="4100" spc="114" dirty="0">
                <a:latin typeface="Arial"/>
                <a:cs typeface="Arial"/>
              </a:rPr>
              <a:t> </a:t>
            </a:r>
            <a:r>
              <a:rPr sz="4100" spc="-865" dirty="0">
                <a:latin typeface="Arial"/>
                <a:cs typeface="Arial"/>
              </a:rPr>
              <a:t>@ </a:t>
            </a:r>
            <a:r>
              <a:rPr sz="4100" spc="55" dirty="0">
                <a:latin typeface="Arial"/>
                <a:cs typeface="Arial"/>
              </a:rPr>
              <a:t>t=3</a:t>
            </a:r>
            <a:endParaRPr sz="41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9061315" y="2985071"/>
            <a:ext cx="831215" cy="584835"/>
          </a:xfrm>
          <a:custGeom>
            <a:avLst/>
            <a:gdLst/>
            <a:ahLst/>
            <a:cxnLst/>
            <a:rect l="l" t="t" r="r" b="b"/>
            <a:pathLst>
              <a:path w="831215" h="584835">
                <a:moveTo>
                  <a:pt x="0" y="0"/>
                </a:moveTo>
                <a:lnTo>
                  <a:pt x="787998" y="554675"/>
                </a:lnTo>
                <a:lnTo>
                  <a:pt x="830810" y="584811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733598" y="3375352"/>
            <a:ext cx="445134" cy="396240"/>
          </a:xfrm>
          <a:custGeom>
            <a:avLst/>
            <a:gdLst/>
            <a:ahLst/>
            <a:cxnLst/>
            <a:rect l="l" t="t" r="r" b="b"/>
            <a:pathLst>
              <a:path w="445134" h="396239">
                <a:moveTo>
                  <a:pt x="231437" y="0"/>
                </a:moveTo>
                <a:lnTo>
                  <a:pt x="0" y="328796"/>
                </a:lnTo>
                <a:lnTo>
                  <a:pt x="444510" y="395841"/>
                </a:lnTo>
                <a:lnTo>
                  <a:pt x="2314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043578" y="7384876"/>
            <a:ext cx="881380" cy="708025"/>
          </a:xfrm>
          <a:custGeom>
            <a:avLst/>
            <a:gdLst/>
            <a:ahLst/>
            <a:cxnLst/>
            <a:rect l="l" t="t" r="r" b="b"/>
            <a:pathLst>
              <a:path w="881379" h="708025">
                <a:moveTo>
                  <a:pt x="0" y="707526"/>
                </a:moveTo>
                <a:lnTo>
                  <a:pt x="840032" y="32785"/>
                </a:lnTo>
                <a:lnTo>
                  <a:pt x="880849" y="0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757713" y="7165865"/>
            <a:ext cx="439420" cy="408940"/>
          </a:xfrm>
          <a:custGeom>
            <a:avLst/>
            <a:gdLst/>
            <a:ahLst/>
            <a:cxnLst/>
            <a:rect l="l" t="t" r="r" b="b"/>
            <a:pathLst>
              <a:path w="439420" h="408940">
                <a:moveTo>
                  <a:pt x="439379" y="0"/>
                </a:moveTo>
                <a:lnTo>
                  <a:pt x="0" y="95054"/>
                </a:lnTo>
                <a:lnTo>
                  <a:pt x="251793" y="408532"/>
                </a:lnTo>
                <a:lnTo>
                  <a:pt x="4393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950166" y="4477749"/>
            <a:ext cx="669290" cy="436880"/>
          </a:xfrm>
          <a:custGeom>
            <a:avLst/>
            <a:gdLst/>
            <a:ahLst/>
            <a:cxnLst/>
            <a:rect l="l" t="t" r="r" b="b"/>
            <a:pathLst>
              <a:path w="669290" h="436879">
                <a:moveTo>
                  <a:pt x="669270" y="436258"/>
                </a:moveTo>
                <a:lnTo>
                  <a:pt x="43859" y="28589"/>
                </a:lnTo>
                <a:lnTo>
                  <a:pt x="0" y="0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657162" y="4286770"/>
            <a:ext cx="447040" cy="387985"/>
          </a:xfrm>
          <a:custGeom>
            <a:avLst/>
            <a:gdLst/>
            <a:ahLst/>
            <a:cxnLst/>
            <a:rect l="l" t="t" r="r" b="b"/>
            <a:pathLst>
              <a:path w="447040" h="387985">
                <a:moveTo>
                  <a:pt x="0" y="0"/>
                </a:moveTo>
                <a:lnTo>
                  <a:pt x="227008" y="387988"/>
                </a:lnTo>
                <a:lnTo>
                  <a:pt x="446583" y="511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963909" y="6275787"/>
            <a:ext cx="575945" cy="315595"/>
          </a:xfrm>
          <a:custGeom>
            <a:avLst/>
            <a:gdLst/>
            <a:ahLst/>
            <a:cxnLst/>
            <a:rect l="l" t="t" r="r" b="b"/>
            <a:pathLst>
              <a:path w="575945" h="315595">
                <a:moveTo>
                  <a:pt x="575320" y="0"/>
                </a:moveTo>
                <a:lnTo>
                  <a:pt x="45912" y="290126"/>
                </a:lnTo>
                <a:lnTo>
                  <a:pt x="0" y="315286"/>
                </a:lnTo>
              </a:path>
            </a:pathLst>
          </a:custGeom>
          <a:ln w="1047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0657162" y="6389616"/>
            <a:ext cx="449580" cy="369570"/>
          </a:xfrm>
          <a:custGeom>
            <a:avLst/>
            <a:gdLst/>
            <a:ahLst/>
            <a:cxnLst/>
            <a:rect l="l" t="t" r="r" b="b"/>
            <a:pathLst>
              <a:path w="449579" h="369570">
                <a:moveTo>
                  <a:pt x="256013" y="0"/>
                </a:moveTo>
                <a:lnTo>
                  <a:pt x="0" y="369538"/>
                </a:lnTo>
                <a:lnTo>
                  <a:pt x="449200" y="352607"/>
                </a:lnTo>
                <a:lnTo>
                  <a:pt x="2560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674030" y="3065089"/>
            <a:ext cx="1468133" cy="4872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731619" y="3101737"/>
            <a:ext cx="1353185" cy="4758055"/>
          </a:xfrm>
          <a:custGeom>
            <a:avLst/>
            <a:gdLst/>
            <a:ahLst/>
            <a:cxnLst/>
            <a:rect l="l" t="t" r="r" b="b"/>
            <a:pathLst>
              <a:path w="1353184" h="4758055">
                <a:moveTo>
                  <a:pt x="1154813" y="696760"/>
                </a:moveTo>
                <a:lnTo>
                  <a:pt x="1166296" y="738116"/>
                </a:lnTo>
                <a:lnTo>
                  <a:pt x="1177437" y="780200"/>
                </a:lnTo>
                <a:lnTo>
                  <a:pt x="1188235" y="822989"/>
                </a:lnTo>
                <a:lnTo>
                  <a:pt x="1198690" y="866460"/>
                </a:lnTo>
                <a:lnTo>
                  <a:pt x="1208803" y="910592"/>
                </a:lnTo>
                <a:lnTo>
                  <a:pt x="1218572" y="955363"/>
                </a:lnTo>
                <a:lnTo>
                  <a:pt x="1227999" y="1000751"/>
                </a:lnTo>
                <a:lnTo>
                  <a:pt x="1237083" y="1046734"/>
                </a:lnTo>
                <a:lnTo>
                  <a:pt x="1245824" y="1093290"/>
                </a:lnTo>
                <a:lnTo>
                  <a:pt x="1254223" y="1140396"/>
                </a:lnTo>
                <a:lnTo>
                  <a:pt x="1262279" y="1188031"/>
                </a:lnTo>
                <a:lnTo>
                  <a:pt x="1269992" y="1236172"/>
                </a:lnTo>
                <a:lnTo>
                  <a:pt x="1277362" y="1284798"/>
                </a:lnTo>
                <a:lnTo>
                  <a:pt x="1284389" y="1333887"/>
                </a:lnTo>
                <a:lnTo>
                  <a:pt x="1291073" y="1383417"/>
                </a:lnTo>
                <a:lnTo>
                  <a:pt x="1297415" y="1433364"/>
                </a:lnTo>
                <a:lnTo>
                  <a:pt x="1303414" y="1483709"/>
                </a:lnTo>
                <a:lnTo>
                  <a:pt x="1309070" y="1534428"/>
                </a:lnTo>
                <a:lnTo>
                  <a:pt x="1314383" y="1585499"/>
                </a:lnTo>
                <a:lnTo>
                  <a:pt x="1319354" y="1636901"/>
                </a:lnTo>
                <a:lnTo>
                  <a:pt x="1323982" y="1688611"/>
                </a:lnTo>
                <a:lnTo>
                  <a:pt x="1328267" y="1740608"/>
                </a:lnTo>
                <a:lnTo>
                  <a:pt x="1332209" y="1792869"/>
                </a:lnTo>
                <a:lnTo>
                  <a:pt x="1335808" y="1845372"/>
                </a:lnTo>
                <a:lnTo>
                  <a:pt x="1339065" y="1898096"/>
                </a:lnTo>
                <a:lnTo>
                  <a:pt x="1341978" y="1951018"/>
                </a:lnTo>
                <a:lnTo>
                  <a:pt x="1344549" y="2004116"/>
                </a:lnTo>
                <a:lnTo>
                  <a:pt x="1346778" y="2057368"/>
                </a:lnTo>
                <a:lnTo>
                  <a:pt x="1348663" y="2110752"/>
                </a:lnTo>
                <a:lnTo>
                  <a:pt x="1350205" y="2164247"/>
                </a:lnTo>
                <a:lnTo>
                  <a:pt x="1351405" y="2217830"/>
                </a:lnTo>
                <a:lnTo>
                  <a:pt x="1352262" y="2271478"/>
                </a:lnTo>
                <a:lnTo>
                  <a:pt x="1352776" y="2325171"/>
                </a:lnTo>
                <a:lnTo>
                  <a:pt x="1352948" y="2378886"/>
                </a:lnTo>
                <a:lnTo>
                  <a:pt x="1352776" y="2432601"/>
                </a:lnTo>
                <a:lnTo>
                  <a:pt x="1352262" y="2486294"/>
                </a:lnTo>
                <a:lnTo>
                  <a:pt x="1351405" y="2539943"/>
                </a:lnTo>
                <a:lnTo>
                  <a:pt x="1350205" y="2593526"/>
                </a:lnTo>
                <a:lnTo>
                  <a:pt x="1348663" y="2647020"/>
                </a:lnTo>
                <a:lnTo>
                  <a:pt x="1346778" y="2700405"/>
                </a:lnTo>
                <a:lnTo>
                  <a:pt x="1344549" y="2753657"/>
                </a:lnTo>
                <a:lnTo>
                  <a:pt x="1341978" y="2806755"/>
                </a:lnTo>
                <a:lnTo>
                  <a:pt x="1339065" y="2859677"/>
                </a:lnTo>
                <a:lnTo>
                  <a:pt x="1335808" y="2912401"/>
                </a:lnTo>
                <a:lnTo>
                  <a:pt x="1332209" y="2964904"/>
                </a:lnTo>
                <a:lnTo>
                  <a:pt x="1328267" y="3017165"/>
                </a:lnTo>
                <a:lnTo>
                  <a:pt x="1323982" y="3069162"/>
                </a:lnTo>
                <a:lnTo>
                  <a:pt x="1319354" y="3120872"/>
                </a:lnTo>
                <a:lnTo>
                  <a:pt x="1314383" y="3172274"/>
                </a:lnTo>
                <a:lnTo>
                  <a:pt x="1309070" y="3223346"/>
                </a:lnTo>
                <a:lnTo>
                  <a:pt x="1303414" y="3274065"/>
                </a:lnTo>
                <a:lnTo>
                  <a:pt x="1297415" y="3324409"/>
                </a:lnTo>
                <a:lnTo>
                  <a:pt x="1291073" y="3374357"/>
                </a:lnTo>
                <a:lnTo>
                  <a:pt x="1284389" y="3423887"/>
                </a:lnTo>
                <a:lnTo>
                  <a:pt x="1277362" y="3472976"/>
                </a:lnTo>
                <a:lnTo>
                  <a:pt x="1269992" y="3521602"/>
                </a:lnTo>
                <a:lnTo>
                  <a:pt x="1262279" y="3569744"/>
                </a:lnTo>
                <a:lnTo>
                  <a:pt x="1254223" y="3617379"/>
                </a:lnTo>
                <a:lnTo>
                  <a:pt x="1245824" y="3664485"/>
                </a:lnTo>
                <a:lnTo>
                  <a:pt x="1237083" y="3711041"/>
                </a:lnTo>
                <a:lnTo>
                  <a:pt x="1227999" y="3757024"/>
                </a:lnTo>
                <a:lnTo>
                  <a:pt x="1218572" y="3802412"/>
                </a:lnTo>
                <a:lnTo>
                  <a:pt x="1208803" y="3847184"/>
                </a:lnTo>
                <a:lnTo>
                  <a:pt x="1198690" y="3891316"/>
                </a:lnTo>
                <a:lnTo>
                  <a:pt x="1188235" y="3934788"/>
                </a:lnTo>
                <a:lnTo>
                  <a:pt x="1177437" y="3977577"/>
                </a:lnTo>
                <a:lnTo>
                  <a:pt x="1166296" y="4019661"/>
                </a:lnTo>
                <a:lnTo>
                  <a:pt x="1154813" y="4061017"/>
                </a:lnTo>
                <a:lnTo>
                  <a:pt x="1137354" y="4120288"/>
                </a:lnTo>
                <a:lnTo>
                  <a:pt x="1119451" y="4176924"/>
                </a:lnTo>
                <a:lnTo>
                  <a:pt x="1101122" y="4230926"/>
                </a:lnTo>
                <a:lnTo>
                  <a:pt x="1082389" y="4282294"/>
                </a:lnTo>
                <a:lnTo>
                  <a:pt x="1063272" y="4331027"/>
                </a:lnTo>
                <a:lnTo>
                  <a:pt x="1043790" y="4377126"/>
                </a:lnTo>
                <a:lnTo>
                  <a:pt x="1023964" y="4420591"/>
                </a:lnTo>
                <a:lnTo>
                  <a:pt x="1003814" y="4461422"/>
                </a:lnTo>
                <a:lnTo>
                  <a:pt x="983361" y="4499618"/>
                </a:lnTo>
                <a:lnTo>
                  <a:pt x="962624" y="4535181"/>
                </a:lnTo>
                <a:lnTo>
                  <a:pt x="941625" y="4568109"/>
                </a:lnTo>
                <a:lnTo>
                  <a:pt x="898917" y="4626062"/>
                </a:lnTo>
                <a:lnTo>
                  <a:pt x="855400" y="4673478"/>
                </a:lnTo>
                <a:lnTo>
                  <a:pt x="811236" y="4710357"/>
                </a:lnTo>
                <a:lnTo>
                  <a:pt x="766585" y="4736700"/>
                </a:lnTo>
                <a:lnTo>
                  <a:pt x="721611" y="4752505"/>
                </a:lnTo>
                <a:lnTo>
                  <a:pt x="676475" y="4757774"/>
                </a:lnTo>
                <a:lnTo>
                  <a:pt x="653897" y="4756457"/>
                </a:lnTo>
                <a:lnTo>
                  <a:pt x="608822" y="4745920"/>
                </a:lnTo>
                <a:lnTo>
                  <a:pt x="563989" y="4724846"/>
                </a:lnTo>
                <a:lnTo>
                  <a:pt x="519561" y="4693235"/>
                </a:lnTo>
                <a:lnTo>
                  <a:pt x="475700" y="4651087"/>
                </a:lnTo>
                <a:lnTo>
                  <a:pt x="432567" y="4598402"/>
                </a:lnTo>
                <a:lnTo>
                  <a:pt x="390325" y="4535181"/>
                </a:lnTo>
                <a:lnTo>
                  <a:pt x="369588" y="4499618"/>
                </a:lnTo>
                <a:lnTo>
                  <a:pt x="349135" y="4461422"/>
                </a:lnTo>
                <a:lnTo>
                  <a:pt x="328985" y="4420591"/>
                </a:lnTo>
                <a:lnTo>
                  <a:pt x="309159" y="4377126"/>
                </a:lnTo>
                <a:lnTo>
                  <a:pt x="289677" y="4331027"/>
                </a:lnTo>
                <a:lnTo>
                  <a:pt x="270559" y="4282294"/>
                </a:lnTo>
                <a:lnTo>
                  <a:pt x="251826" y="4230926"/>
                </a:lnTo>
                <a:lnTo>
                  <a:pt x="233497" y="4176924"/>
                </a:lnTo>
                <a:lnTo>
                  <a:pt x="215593" y="4120288"/>
                </a:lnTo>
                <a:lnTo>
                  <a:pt x="198135" y="4061017"/>
                </a:lnTo>
                <a:lnTo>
                  <a:pt x="186651" y="4019661"/>
                </a:lnTo>
                <a:lnTo>
                  <a:pt x="175510" y="3977577"/>
                </a:lnTo>
                <a:lnTo>
                  <a:pt x="164712" y="3934788"/>
                </a:lnTo>
                <a:lnTo>
                  <a:pt x="154257" y="3891316"/>
                </a:lnTo>
                <a:lnTo>
                  <a:pt x="144145" y="3847184"/>
                </a:lnTo>
                <a:lnTo>
                  <a:pt x="134375" y="3802412"/>
                </a:lnTo>
                <a:lnTo>
                  <a:pt x="124948" y="3757024"/>
                </a:lnTo>
                <a:lnTo>
                  <a:pt x="115864" y="3711041"/>
                </a:lnTo>
                <a:lnTo>
                  <a:pt x="107123" y="3664485"/>
                </a:lnTo>
                <a:lnTo>
                  <a:pt x="98724" y="3617379"/>
                </a:lnTo>
                <a:lnTo>
                  <a:pt x="90669" y="3569744"/>
                </a:lnTo>
                <a:lnTo>
                  <a:pt x="82956" y="3521602"/>
                </a:lnTo>
                <a:lnTo>
                  <a:pt x="75586" y="3472976"/>
                </a:lnTo>
                <a:lnTo>
                  <a:pt x="68558" y="3423887"/>
                </a:lnTo>
                <a:lnTo>
                  <a:pt x="61874" y="3374357"/>
                </a:lnTo>
                <a:lnTo>
                  <a:pt x="55532" y="3324409"/>
                </a:lnTo>
                <a:lnTo>
                  <a:pt x="49533" y="3274065"/>
                </a:lnTo>
                <a:lnTo>
                  <a:pt x="43877" y="3223346"/>
                </a:lnTo>
                <a:lnTo>
                  <a:pt x="38564" y="3172274"/>
                </a:lnTo>
                <a:lnTo>
                  <a:pt x="33593" y="3120872"/>
                </a:lnTo>
                <a:lnTo>
                  <a:pt x="28966" y="3069162"/>
                </a:lnTo>
                <a:lnTo>
                  <a:pt x="24681" y="3017165"/>
                </a:lnTo>
                <a:lnTo>
                  <a:pt x="20739" y="2964904"/>
                </a:lnTo>
                <a:lnTo>
                  <a:pt x="17139" y="2912401"/>
                </a:lnTo>
                <a:lnTo>
                  <a:pt x="13883" y="2859677"/>
                </a:lnTo>
                <a:lnTo>
                  <a:pt x="10969" y="2806755"/>
                </a:lnTo>
                <a:lnTo>
                  <a:pt x="8398" y="2753657"/>
                </a:lnTo>
                <a:lnTo>
                  <a:pt x="6170" y="2700405"/>
                </a:lnTo>
                <a:lnTo>
                  <a:pt x="4284" y="2647020"/>
                </a:lnTo>
                <a:lnTo>
                  <a:pt x="2742" y="2593526"/>
                </a:lnTo>
                <a:lnTo>
                  <a:pt x="1542" y="2539943"/>
                </a:lnTo>
                <a:lnTo>
                  <a:pt x="685" y="2486294"/>
                </a:lnTo>
                <a:lnTo>
                  <a:pt x="171" y="2432601"/>
                </a:lnTo>
                <a:lnTo>
                  <a:pt x="0" y="2378886"/>
                </a:lnTo>
                <a:lnTo>
                  <a:pt x="171" y="2325171"/>
                </a:lnTo>
                <a:lnTo>
                  <a:pt x="685" y="2271478"/>
                </a:lnTo>
                <a:lnTo>
                  <a:pt x="1542" y="2217830"/>
                </a:lnTo>
                <a:lnTo>
                  <a:pt x="2742" y="2164247"/>
                </a:lnTo>
                <a:lnTo>
                  <a:pt x="4284" y="2110752"/>
                </a:lnTo>
                <a:lnTo>
                  <a:pt x="6170" y="2057368"/>
                </a:lnTo>
                <a:lnTo>
                  <a:pt x="8398" y="2004116"/>
                </a:lnTo>
                <a:lnTo>
                  <a:pt x="10969" y="1951018"/>
                </a:lnTo>
                <a:lnTo>
                  <a:pt x="13883" y="1898096"/>
                </a:lnTo>
                <a:lnTo>
                  <a:pt x="17139" y="1845372"/>
                </a:lnTo>
                <a:lnTo>
                  <a:pt x="20739" y="1792869"/>
                </a:lnTo>
                <a:lnTo>
                  <a:pt x="24681" y="1740608"/>
                </a:lnTo>
                <a:lnTo>
                  <a:pt x="28966" y="1688611"/>
                </a:lnTo>
                <a:lnTo>
                  <a:pt x="33593" y="1636901"/>
                </a:lnTo>
                <a:lnTo>
                  <a:pt x="38564" y="1585499"/>
                </a:lnTo>
                <a:lnTo>
                  <a:pt x="43877" y="1534428"/>
                </a:lnTo>
                <a:lnTo>
                  <a:pt x="49533" y="1483709"/>
                </a:lnTo>
                <a:lnTo>
                  <a:pt x="55532" y="1433364"/>
                </a:lnTo>
                <a:lnTo>
                  <a:pt x="61874" y="1383417"/>
                </a:lnTo>
                <a:lnTo>
                  <a:pt x="68558" y="1333887"/>
                </a:lnTo>
                <a:lnTo>
                  <a:pt x="75586" y="1284798"/>
                </a:lnTo>
                <a:lnTo>
                  <a:pt x="82956" y="1236172"/>
                </a:lnTo>
                <a:lnTo>
                  <a:pt x="90669" y="1188031"/>
                </a:lnTo>
                <a:lnTo>
                  <a:pt x="98724" y="1140396"/>
                </a:lnTo>
                <a:lnTo>
                  <a:pt x="107123" y="1093290"/>
                </a:lnTo>
                <a:lnTo>
                  <a:pt x="115864" y="1046734"/>
                </a:lnTo>
                <a:lnTo>
                  <a:pt x="124948" y="1000751"/>
                </a:lnTo>
                <a:lnTo>
                  <a:pt x="134375" y="955363"/>
                </a:lnTo>
                <a:lnTo>
                  <a:pt x="144145" y="910592"/>
                </a:lnTo>
                <a:lnTo>
                  <a:pt x="154257" y="866460"/>
                </a:lnTo>
                <a:lnTo>
                  <a:pt x="164712" y="822989"/>
                </a:lnTo>
                <a:lnTo>
                  <a:pt x="175510" y="780200"/>
                </a:lnTo>
                <a:lnTo>
                  <a:pt x="186651" y="738116"/>
                </a:lnTo>
                <a:lnTo>
                  <a:pt x="198135" y="696760"/>
                </a:lnTo>
                <a:lnTo>
                  <a:pt x="215593" y="637489"/>
                </a:lnTo>
                <a:lnTo>
                  <a:pt x="233497" y="580853"/>
                </a:lnTo>
                <a:lnTo>
                  <a:pt x="251826" y="526850"/>
                </a:lnTo>
                <a:lnTo>
                  <a:pt x="270559" y="475482"/>
                </a:lnTo>
                <a:lnTo>
                  <a:pt x="289677" y="426749"/>
                </a:lnTo>
                <a:lnTo>
                  <a:pt x="309159" y="380649"/>
                </a:lnTo>
                <a:lnTo>
                  <a:pt x="328985" y="337184"/>
                </a:lnTo>
                <a:lnTo>
                  <a:pt x="349135" y="296353"/>
                </a:lnTo>
                <a:lnTo>
                  <a:pt x="369588" y="258156"/>
                </a:lnTo>
                <a:lnTo>
                  <a:pt x="390325" y="222594"/>
                </a:lnTo>
                <a:lnTo>
                  <a:pt x="411325" y="189666"/>
                </a:lnTo>
                <a:lnTo>
                  <a:pt x="454033" y="131712"/>
                </a:lnTo>
                <a:lnTo>
                  <a:pt x="497550" y="84296"/>
                </a:lnTo>
                <a:lnTo>
                  <a:pt x="541715" y="47416"/>
                </a:lnTo>
                <a:lnTo>
                  <a:pt x="586365" y="21074"/>
                </a:lnTo>
                <a:lnTo>
                  <a:pt x="631339" y="5268"/>
                </a:lnTo>
                <a:lnTo>
                  <a:pt x="676475" y="0"/>
                </a:lnTo>
                <a:lnTo>
                  <a:pt x="699053" y="1317"/>
                </a:lnTo>
                <a:lnTo>
                  <a:pt x="744129" y="11854"/>
                </a:lnTo>
                <a:lnTo>
                  <a:pt x="788961" y="32928"/>
                </a:lnTo>
                <a:lnTo>
                  <a:pt x="833389" y="64539"/>
                </a:lnTo>
                <a:lnTo>
                  <a:pt x="877250" y="106687"/>
                </a:lnTo>
                <a:lnTo>
                  <a:pt x="920382" y="159372"/>
                </a:lnTo>
                <a:lnTo>
                  <a:pt x="962624" y="222594"/>
                </a:lnTo>
                <a:lnTo>
                  <a:pt x="983361" y="258156"/>
                </a:lnTo>
                <a:lnTo>
                  <a:pt x="1003814" y="296353"/>
                </a:lnTo>
                <a:lnTo>
                  <a:pt x="1023964" y="337184"/>
                </a:lnTo>
                <a:lnTo>
                  <a:pt x="1043790" y="380649"/>
                </a:lnTo>
                <a:lnTo>
                  <a:pt x="1063272" y="426749"/>
                </a:lnTo>
                <a:lnTo>
                  <a:pt x="1082389" y="475482"/>
                </a:lnTo>
                <a:lnTo>
                  <a:pt x="1101122" y="526850"/>
                </a:lnTo>
                <a:lnTo>
                  <a:pt x="1119451" y="580853"/>
                </a:lnTo>
                <a:lnTo>
                  <a:pt x="1137354" y="637489"/>
                </a:lnTo>
                <a:lnTo>
                  <a:pt x="1154813" y="696760"/>
                </a:lnTo>
                <a:close/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10908433" y="2877264"/>
            <a:ext cx="189865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b="1" spc="440" dirty="0">
                <a:latin typeface="Trebuchet MS"/>
                <a:cs typeface="Trebuchet MS"/>
              </a:rPr>
              <a:t>S</a:t>
            </a:r>
            <a:r>
              <a:rPr sz="6900" b="1" spc="-340" dirty="0">
                <a:latin typeface="Trebuchet MS"/>
                <a:cs typeface="Trebuchet MS"/>
              </a:rPr>
              <a:t>pan</a:t>
            </a:r>
            <a:endParaRPr sz="6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59421" y="2332777"/>
            <a:ext cx="11590020" cy="6590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  <a:tabLst>
                <a:tab pos="6426835" algn="l"/>
              </a:tabLst>
            </a:pPr>
            <a:r>
              <a:rPr sz="8250" spc="-165" dirty="0">
                <a:latin typeface="Arial"/>
                <a:cs typeface="Arial"/>
              </a:rPr>
              <a:t>Microservices	</a:t>
            </a:r>
            <a:r>
              <a:rPr sz="8250" spc="-220" dirty="0">
                <a:latin typeface="Arial"/>
                <a:cs typeface="Arial"/>
              </a:rPr>
              <a:t>solve</a:t>
            </a:r>
            <a:endParaRPr sz="82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  <a:tabLst>
                <a:tab pos="7355205" algn="l"/>
              </a:tabLst>
            </a:pPr>
            <a:r>
              <a:rPr sz="8250" b="1" spc="-5" dirty="0">
                <a:latin typeface="Arial"/>
                <a:cs typeface="Arial"/>
              </a:rPr>
              <a:t>o</a:t>
            </a:r>
            <a:r>
              <a:rPr sz="8250" b="1" spc="-240" dirty="0">
                <a:latin typeface="Arial"/>
                <a:cs typeface="Arial"/>
              </a:rPr>
              <a:t>r</a:t>
            </a:r>
            <a:r>
              <a:rPr sz="8250" b="1" spc="-5" dirty="0">
                <a:latin typeface="Arial"/>
                <a:cs typeface="Arial"/>
              </a:rPr>
              <a:t>ganizational</a:t>
            </a:r>
            <a:r>
              <a:rPr sz="8250" b="1" dirty="0">
                <a:latin typeface="Arial"/>
                <a:cs typeface="Arial"/>
              </a:rPr>
              <a:t>	</a:t>
            </a:r>
            <a:r>
              <a:rPr sz="8250" spc="140" dirty="0">
                <a:latin typeface="Arial"/>
                <a:cs typeface="Arial"/>
              </a:rPr>
              <a:t>p</a:t>
            </a:r>
            <a:r>
              <a:rPr sz="8250" spc="-305" dirty="0">
                <a:latin typeface="Arial"/>
                <a:cs typeface="Arial"/>
              </a:rPr>
              <a:t>r</a:t>
            </a:r>
            <a:r>
              <a:rPr sz="8250" spc="-110" dirty="0">
                <a:latin typeface="Arial"/>
                <a:cs typeface="Arial"/>
              </a:rPr>
              <a:t>oblems</a:t>
            </a:r>
            <a:endParaRPr sz="82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20"/>
              </a:spcBef>
            </a:pPr>
            <a:r>
              <a:rPr sz="8250" spc="2605" dirty="0">
                <a:latin typeface="Verdana"/>
                <a:cs typeface="Verdana"/>
              </a:rPr>
              <a:t>V</a:t>
            </a:r>
            <a:endParaRPr sz="8250">
              <a:latin typeface="Verdana"/>
              <a:cs typeface="Verdana"/>
            </a:endParaRPr>
          </a:p>
          <a:p>
            <a:pPr marR="3810" algn="ctr">
              <a:lnSpc>
                <a:spcPct val="100000"/>
              </a:lnSpc>
              <a:spcBef>
                <a:spcPts val="900"/>
              </a:spcBef>
              <a:tabLst>
                <a:tab pos="6426835" algn="l"/>
              </a:tabLst>
            </a:pPr>
            <a:r>
              <a:rPr sz="8250" spc="-165" dirty="0">
                <a:latin typeface="Arial"/>
                <a:cs typeface="Arial"/>
              </a:rPr>
              <a:t>Microservices	</a:t>
            </a:r>
            <a:r>
              <a:rPr sz="8250" spc="-160" dirty="0">
                <a:latin typeface="Arial"/>
                <a:cs typeface="Arial"/>
              </a:rPr>
              <a:t>cause</a:t>
            </a:r>
            <a:endParaRPr sz="825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240"/>
              </a:spcBef>
              <a:tabLst>
                <a:tab pos="4848860" algn="l"/>
              </a:tabLst>
            </a:pPr>
            <a:r>
              <a:rPr sz="8250" b="1" spc="10" dirty="0">
                <a:latin typeface="Arial"/>
                <a:cs typeface="Arial"/>
              </a:rPr>
              <a:t>technical	</a:t>
            </a:r>
            <a:r>
              <a:rPr sz="8250" spc="-100" dirty="0">
                <a:latin typeface="Arial"/>
                <a:cs typeface="Arial"/>
              </a:rPr>
              <a:t>problems</a:t>
            </a:r>
            <a:endParaRPr sz="8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908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1049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4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F3901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03907" y="1180981"/>
            <a:ext cx="3651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5" dirty="0">
                <a:latin typeface="Arial"/>
                <a:cs typeface="Arial"/>
              </a:rPr>
              <a:t>A</a:t>
            </a:r>
            <a:endParaRPr sz="4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7615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0756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F5D328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94924" y="1180981"/>
            <a:ext cx="3841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7323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0463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70BF41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175471" y="1180981"/>
            <a:ext cx="4038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5" dirty="0">
                <a:latin typeface="Arial"/>
                <a:cs typeface="Arial"/>
              </a:rPr>
              <a:t>C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8406" y="963949"/>
            <a:ext cx="2264862" cy="1155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59818" y="974431"/>
            <a:ext cx="2202180" cy="1093470"/>
          </a:xfrm>
          <a:prstGeom prst="rect">
            <a:avLst/>
          </a:prstGeom>
          <a:solidFill>
            <a:srgbClr val="EC5D57">
              <a:alpha val="9999"/>
            </a:srgbClr>
          </a:solidFill>
        </p:spPr>
        <p:txBody>
          <a:bodyPr vert="horz" wrap="square" lIns="0" tIns="221615" rIns="0" bIns="0" rtlCol="0">
            <a:spAutoFit/>
          </a:bodyPr>
          <a:lstStyle/>
          <a:p>
            <a:pPr marL="427990">
              <a:lnSpc>
                <a:spcPct val="100000"/>
              </a:lnSpc>
              <a:spcBef>
                <a:spcPts val="1745"/>
              </a:spcBef>
            </a:pPr>
            <a:r>
              <a:rPr sz="4100" b="0" spc="20" dirty="0">
                <a:latin typeface="Arial"/>
                <a:cs typeface="Arial"/>
              </a:rPr>
              <a:t>Client</a:t>
            </a:r>
            <a:endParaRPr sz="4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270306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0171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34" y="0"/>
                </a:lnTo>
                <a:lnTo>
                  <a:pt x="154843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51A7F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876959" y="1180981"/>
            <a:ext cx="3943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0" dirty="0">
                <a:latin typeface="Arial"/>
                <a:cs typeface="Arial"/>
              </a:rPr>
              <a:t>D</a:t>
            </a:r>
            <a:endParaRPr sz="4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922896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954308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34" y="0"/>
                </a:lnTo>
                <a:lnTo>
                  <a:pt x="154843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B36AE2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557506" y="1180981"/>
            <a:ext cx="345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20" dirty="0">
                <a:latin typeface="Arial"/>
                <a:cs typeface="Arial"/>
              </a:rPr>
              <a:t>E</a:t>
            </a:r>
            <a:endParaRPr sz="4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66448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7695901" y="746678"/>
            <a:ext cx="1548765" cy="1548765"/>
          </a:xfrm>
          <a:prstGeom prst="rect">
            <a:avLst/>
          </a:prstGeom>
          <a:solidFill>
            <a:srgbClr val="A6AAA9">
              <a:alpha val="9999"/>
            </a:srgbClr>
          </a:solidFill>
        </p:spPr>
        <p:txBody>
          <a:bodyPr vert="horz" wrap="square" lIns="0" tIns="44958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3540"/>
              </a:spcBef>
            </a:pPr>
            <a:r>
              <a:rPr sz="4100" spc="-140" dirty="0">
                <a:latin typeface="Arial"/>
                <a:cs typeface="Arial"/>
              </a:rPr>
              <a:t>F</a:t>
            </a:r>
            <a:endParaRPr sz="41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58924" y="1076795"/>
            <a:ext cx="1061720" cy="80645"/>
          </a:xfrm>
          <a:custGeom>
            <a:avLst/>
            <a:gdLst/>
            <a:ahLst/>
            <a:cxnLst/>
            <a:rect l="l" t="t" r="r" b="b"/>
            <a:pathLst>
              <a:path w="1061720" h="80644">
                <a:moveTo>
                  <a:pt x="0" y="80439"/>
                </a:moveTo>
                <a:lnTo>
                  <a:pt x="50060" y="67005"/>
                </a:lnTo>
                <a:lnTo>
                  <a:pt x="100121" y="54795"/>
                </a:lnTo>
                <a:lnTo>
                  <a:pt x="150181" y="43809"/>
                </a:lnTo>
                <a:lnTo>
                  <a:pt x="200242" y="34047"/>
                </a:lnTo>
                <a:lnTo>
                  <a:pt x="250302" y="25510"/>
                </a:lnTo>
                <a:lnTo>
                  <a:pt x="300363" y="18197"/>
                </a:lnTo>
                <a:lnTo>
                  <a:pt x="350424" y="12109"/>
                </a:lnTo>
                <a:lnTo>
                  <a:pt x="400484" y="7245"/>
                </a:lnTo>
                <a:lnTo>
                  <a:pt x="450545" y="3606"/>
                </a:lnTo>
                <a:lnTo>
                  <a:pt x="500606" y="1190"/>
                </a:lnTo>
                <a:lnTo>
                  <a:pt x="550666" y="0"/>
                </a:lnTo>
                <a:lnTo>
                  <a:pt x="600727" y="33"/>
                </a:lnTo>
                <a:lnTo>
                  <a:pt x="650788" y="1291"/>
                </a:lnTo>
                <a:lnTo>
                  <a:pt x="700849" y="3773"/>
                </a:lnTo>
                <a:lnTo>
                  <a:pt x="750910" y="7480"/>
                </a:lnTo>
                <a:lnTo>
                  <a:pt x="800971" y="12411"/>
                </a:lnTo>
                <a:lnTo>
                  <a:pt x="851032" y="18567"/>
                </a:lnTo>
                <a:lnTo>
                  <a:pt x="901093" y="25946"/>
                </a:lnTo>
                <a:lnTo>
                  <a:pt x="951154" y="34551"/>
                </a:lnTo>
                <a:lnTo>
                  <a:pt x="1001215" y="44379"/>
                </a:lnTo>
                <a:lnTo>
                  <a:pt x="1051276" y="55432"/>
                </a:lnTo>
                <a:lnTo>
                  <a:pt x="1061433" y="5804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97709" y="1083548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4" h="97790">
                <a:moveTo>
                  <a:pt x="25004" y="0"/>
                </a:moveTo>
                <a:lnTo>
                  <a:pt x="0" y="97358"/>
                </a:lnTo>
                <a:lnTo>
                  <a:pt x="109860" y="73683"/>
                </a:lnTo>
                <a:lnTo>
                  <a:pt x="25004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8924" y="1076693"/>
            <a:ext cx="3758565" cy="226060"/>
          </a:xfrm>
          <a:custGeom>
            <a:avLst/>
            <a:gdLst/>
            <a:ahLst/>
            <a:cxnLst/>
            <a:rect l="l" t="t" r="r" b="b"/>
            <a:pathLst>
              <a:path w="3758565" h="226059">
                <a:moveTo>
                  <a:pt x="0" y="225768"/>
                </a:moveTo>
                <a:lnTo>
                  <a:pt x="49969" y="214184"/>
                </a:lnTo>
                <a:lnTo>
                  <a:pt x="99939" y="202906"/>
                </a:lnTo>
                <a:lnTo>
                  <a:pt x="149909" y="191932"/>
                </a:lnTo>
                <a:lnTo>
                  <a:pt x="199879" y="181264"/>
                </a:lnTo>
                <a:lnTo>
                  <a:pt x="249849" y="170900"/>
                </a:lnTo>
                <a:lnTo>
                  <a:pt x="299819" y="160841"/>
                </a:lnTo>
                <a:lnTo>
                  <a:pt x="349789" y="151088"/>
                </a:lnTo>
                <a:lnTo>
                  <a:pt x="399759" y="141639"/>
                </a:lnTo>
                <a:lnTo>
                  <a:pt x="449729" y="132495"/>
                </a:lnTo>
                <a:lnTo>
                  <a:pt x="499699" y="123657"/>
                </a:lnTo>
                <a:lnTo>
                  <a:pt x="549669" y="115123"/>
                </a:lnTo>
                <a:lnTo>
                  <a:pt x="599639" y="106894"/>
                </a:lnTo>
                <a:lnTo>
                  <a:pt x="649609" y="98971"/>
                </a:lnTo>
                <a:lnTo>
                  <a:pt x="699579" y="91352"/>
                </a:lnTo>
                <a:lnTo>
                  <a:pt x="749549" y="84038"/>
                </a:lnTo>
                <a:lnTo>
                  <a:pt x="799519" y="77029"/>
                </a:lnTo>
                <a:lnTo>
                  <a:pt x="849489" y="70326"/>
                </a:lnTo>
                <a:lnTo>
                  <a:pt x="899459" y="63927"/>
                </a:lnTo>
                <a:lnTo>
                  <a:pt x="949429" y="57833"/>
                </a:lnTo>
                <a:lnTo>
                  <a:pt x="999399" y="52044"/>
                </a:lnTo>
                <a:lnTo>
                  <a:pt x="1049369" y="46561"/>
                </a:lnTo>
                <a:lnTo>
                  <a:pt x="1099339" y="41382"/>
                </a:lnTo>
                <a:lnTo>
                  <a:pt x="1149309" y="36508"/>
                </a:lnTo>
                <a:lnTo>
                  <a:pt x="1199279" y="31939"/>
                </a:lnTo>
                <a:lnTo>
                  <a:pt x="1249249" y="27675"/>
                </a:lnTo>
                <a:lnTo>
                  <a:pt x="1299219" y="23716"/>
                </a:lnTo>
                <a:lnTo>
                  <a:pt x="1349189" y="20063"/>
                </a:lnTo>
                <a:lnTo>
                  <a:pt x="1399159" y="16714"/>
                </a:lnTo>
                <a:lnTo>
                  <a:pt x="1449129" y="13670"/>
                </a:lnTo>
                <a:lnTo>
                  <a:pt x="1499099" y="10931"/>
                </a:lnTo>
                <a:lnTo>
                  <a:pt x="1549069" y="8497"/>
                </a:lnTo>
                <a:lnTo>
                  <a:pt x="1599039" y="6368"/>
                </a:lnTo>
                <a:lnTo>
                  <a:pt x="1649009" y="4544"/>
                </a:lnTo>
                <a:lnTo>
                  <a:pt x="1698979" y="3025"/>
                </a:lnTo>
                <a:lnTo>
                  <a:pt x="1748949" y="1811"/>
                </a:lnTo>
                <a:lnTo>
                  <a:pt x="1798919" y="902"/>
                </a:lnTo>
                <a:lnTo>
                  <a:pt x="1848889" y="298"/>
                </a:lnTo>
                <a:lnTo>
                  <a:pt x="1898859" y="0"/>
                </a:lnTo>
                <a:lnTo>
                  <a:pt x="1948829" y="6"/>
                </a:lnTo>
                <a:lnTo>
                  <a:pt x="1998799" y="317"/>
                </a:lnTo>
                <a:lnTo>
                  <a:pt x="2048769" y="933"/>
                </a:lnTo>
                <a:lnTo>
                  <a:pt x="2098739" y="1853"/>
                </a:lnTo>
                <a:lnTo>
                  <a:pt x="2148709" y="3079"/>
                </a:lnTo>
                <a:lnTo>
                  <a:pt x="2198679" y="4610"/>
                </a:lnTo>
                <a:lnTo>
                  <a:pt x="2248649" y="6446"/>
                </a:lnTo>
                <a:lnTo>
                  <a:pt x="2298619" y="8587"/>
                </a:lnTo>
                <a:lnTo>
                  <a:pt x="2348589" y="11033"/>
                </a:lnTo>
                <a:lnTo>
                  <a:pt x="2398559" y="13784"/>
                </a:lnTo>
                <a:lnTo>
                  <a:pt x="2448529" y="16840"/>
                </a:lnTo>
                <a:lnTo>
                  <a:pt x="2498499" y="20201"/>
                </a:lnTo>
                <a:lnTo>
                  <a:pt x="2548469" y="23867"/>
                </a:lnTo>
                <a:lnTo>
                  <a:pt x="2598439" y="27838"/>
                </a:lnTo>
                <a:lnTo>
                  <a:pt x="2648409" y="32114"/>
                </a:lnTo>
                <a:lnTo>
                  <a:pt x="2698379" y="36694"/>
                </a:lnTo>
                <a:lnTo>
                  <a:pt x="2748349" y="41580"/>
                </a:lnTo>
                <a:lnTo>
                  <a:pt x="2798319" y="46771"/>
                </a:lnTo>
                <a:lnTo>
                  <a:pt x="2848289" y="52267"/>
                </a:lnTo>
                <a:lnTo>
                  <a:pt x="2898259" y="58068"/>
                </a:lnTo>
                <a:lnTo>
                  <a:pt x="2948229" y="64173"/>
                </a:lnTo>
                <a:lnTo>
                  <a:pt x="2998199" y="70584"/>
                </a:lnTo>
                <a:lnTo>
                  <a:pt x="3048169" y="77300"/>
                </a:lnTo>
                <a:lnTo>
                  <a:pt x="3098139" y="84321"/>
                </a:lnTo>
                <a:lnTo>
                  <a:pt x="3148109" y="91646"/>
                </a:lnTo>
                <a:lnTo>
                  <a:pt x="3198079" y="99277"/>
                </a:lnTo>
                <a:lnTo>
                  <a:pt x="3248049" y="107213"/>
                </a:lnTo>
                <a:lnTo>
                  <a:pt x="3298019" y="115454"/>
                </a:lnTo>
                <a:lnTo>
                  <a:pt x="3347989" y="123999"/>
                </a:lnTo>
                <a:lnTo>
                  <a:pt x="3397959" y="132850"/>
                </a:lnTo>
                <a:lnTo>
                  <a:pt x="3447929" y="142006"/>
                </a:lnTo>
                <a:lnTo>
                  <a:pt x="3497899" y="151466"/>
                </a:lnTo>
                <a:lnTo>
                  <a:pt x="3547869" y="161232"/>
                </a:lnTo>
                <a:lnTo>
                  <a:pt x="3597839" y="171303"/>
                </a:lnTo>
                <a:lnTo>
                  <a:pt x="3647809" y="181678"/>
                </a:lnTo>
                <a:lnTo>
                  <a:pt x="3697779" y="192359"/>
                </a:lnTo>
                <a:lnTo>
                  <a:pt x="3747749" y="203344"/>
                </a:lnTo>
                <a:lnTo>
                  <a:pt x="3757937" y="20567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495439" y="1231041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20" h="98425">
                <a:moveTo>
                  <a:pt x="22428" y="0"/>
                </a:moveTo>
                <a:lnTo>
                  <a:pt x="0" y="97986"/>
                </a:lnTo>
                <a:lnTo>
                  <a:pt x="109200" y="71411"/>
                </a:lnTo>
                <a:lnTo>
                  <a:pt x="22428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455993" y="1739339"/>
            <a:ext cx="3758565" cy="226060"/>
          </a:xfrm>
          <a:custGeom>
            <a:avLst/>
            <a:gdLst/>
            <a:ahLst/>
            <a:cxnLst/>
            <a:rect l="l" t="t" r="r" b="b"/>
            <a:pathLst>
              <a:path w="3758565" h="226060">
                <a:moveTo>
                  <a:pt x="3757937" y="20090"/>
                </a:moveTo>
                <a:lnTo>
                  <a:pt x="3697759" y="33412"/>
                </a:lnTo>
                <a:lnTo>
                  <a:pt x="3647790" y="44092"/>
                </a:lnTo>
                <a:lnTo>
                  <a:pt x="3597821" y="54468"/>
                </a:lnTo>
                <a:lnTo>
                  <a:pt x="3547852" y="64538"/>
                </a:lnTo>
                <a:lnTo>
                  <a:pt x="3497882" y="74304"/>
                </a:lnTo>
                <a:lnTo>
                  <a:pt x="3447913" y="83765"/>
                </a:lnTo>
                <a:lnTo>
                  <a:pt x="3397944" y="92920"/>
                </a:lnTo>
                <a:lnTo>
                  <a:pt x="3347974" y="101771"/>
                </a:lnTo>
                <a:lnTo>
                  <a:pt x="3298005" y="110316"/>
                </a:lnTo>
                <a:lnTo>
                  <a:pt x="3248036" y="118557"/>
                </a:lnTo>
                <a:lnTo>
                  <a:pt x="3198066" y="126492"/>
                </a:lnTo>
                <a:lnTo>
                  <a:pt x="3148097" y="134123"/>
                </a:lnTo>
                <a:lnTo>
                  <a:pt x="3098127" y="141449"/>
                </a:lnTo>
                <a:lnTo>
                  <a:pt x="3048158" y="148469"/>
                </a:lnTo>
                <a:lnTo>
                  <a:pt x="2998189" y="155185"/>
                </a:lnTo>
                <a:lnTo>
                  <a:pt x="2948219" y="161596"/>
                </a:lnTo>
                <a:lnTo>
                  <a:pt x="2898250" y="167701"/>
                </a:lnTo>
                <a:lnTo>
                  <a:pt x="2848280" y="173502"/>
                </a:lnTo>
                <a:lnTo>
                  <a:pt x="2798311" y="178998"/>
                </a:lnTo>
                <a:lnTo>
                  <a:pt x="2748341" y="184189"/>
                </a:lnTo>
                <a:lnTo>
                  <a:pt x="2698372" y="189074"/>
                </a:lnTo>
                <a:lnTo>
                  <a:pt x="2648402" y="193655"/>
                </a:lnTo>
                <a:lnTo>
                  <a:pt x="2598432" y="197931"/>
                </a:lnTo>
                <a:lnTo>
                  <a:pt x="2548463" y="201902"/>
                </a:lnTo>
                <a:lnTo>
                  <a:pt x="2498493" y="205567"/>
                </a:lnTo>
                <a:lnTo>
                  <a:pt x="2448524" y="208928"/>
                </a:lnTo>
                <a:lnTo>
                  <a:pt x="2398554" y="211984"/>
                </a:lnTo>
                <a:lnTo>
                  <a:pt x="2348584" y="214735"/>
                </a:lnTo>
                <a:lnTo>
                  <a:pt x="2298615" y="217181"/>
                </a:lnTo>
                <a:lnTo>
                  <a:pt x="2248645" y="219322"/>
                </a:lnTo>
                <a:lnTo>
                  <a:pt x="2198675" y="221158"/>
                </a:lnTo>
                <a:lnTo>
                  <a:pt x="2148705" y="222688"/>
                </a:lnTo>
                <a:lnTo>
                  <a:pt x="2098736" y="223914"/>
                </a:lnTo>
                <a:lnTo>
                  <a:pt x="2048766" y="224835"/>
                </a:lnTo>
                <a:lnTo>
                  <a:pt x="1998796" y="225451"/>
                </a:lnTo>
                <a:lnTo>
                  <a:pt x="1948826" y="225762"/>
                </a:lnTo>
                <a:lnTo>
                  <a:pt x="1898857" y="225768"/>
                </a:lnTo>
                <a:lnTo>
                  <a:pt x="1848887" y="225469"/>
                </a:lnTo>
                <a:lnTo>
                  <a:pt x="1798917" y="224865"/>
                </a:lnTo>
                <a:lnTo>
                  <a:pt x="1748947" y="223956"/>
                </a:lnTo>
                <a:lnTo>
                  <a:pt x="1698977" y="222742"/>
                </a:lnTo>
                <a:lnTo>
                  <a:pt x="1649008" y="221223"/>
                </a:lnTo>
                <a:lnTo>
                  <a:pt x="1599038" y="219399"/>
                </a:lnTo>
                <a:lnTo>
                  <a:pt x="1549068" y="217270"/>
                </a:lnTo>
                <a:lnTo>
                  <a:pt x="1499098" y="214836"/>
                </a:lnTo>
                <a:lnTo>
                  <a:pt x="1449128" y="212098"/>
                </a:lnTo>
                <a:lnTo>
                  <a:pt x="1399158" y="209054"/>
                </a:lnTo>
                <a:lnTo>
                  <a:pt x="1349188" y="205705"/>
                </a:lnTo>
                <a:lnTo>
                  <a:pt x="1299219" y="202051"/>
                </a:lnTo>
                <a:lnTo>
                  <a:pt x="1249249" y="198092"/>
                </a:lnTo>
                <a:lnTo>
                  <a:pt x="1199279" y="193828"/>
                </a:lnTo>
                <a:lnTo>
                  <a:pt x="1149309" y="189259"/>
                </a:lnTo>
                <a:lnTo>
                  <a:pt x="1099339" y="184386"/>
                </a:lnTo>
                <a:lnTo>
                  <a:pt x="1049369" y="179207"/>
                </a:lnTo>
                <a:lnTo>
                  <a:pt x="999399" y="173723"/>
                </a:lnTo>
                <a:lnTo>
                  <a:pt x="949429" y="167934"/>
                </a:lnTo>
                <a:lnTo>
                  <a:pt x="899459" y="161840"/>
                </a:lnTo>
                <a:lnTo>
                  <a:pt x="849489" y="155442"/>
                </a:lnTo>
                <a:lnTo>
                  <a:pt x="799519" y="148738"/>
                </a:lnTo>
                <a:lnTo>
                  <a:pt x="749549" y="141729"/>
                </a:lnTo>
                <a:lnTo>
                  <a:pt x="699579" y="134415"/>
                </a:lnTo>
                <a:lnTo>
                  <a:pt x="649609" y="126797"/>
                </a:lnTo>
                <a:lnTo>
                  <a:pt x="599639" y="118873"/>
                </a:lnTo>
                <a:lnTo>
                  <a:pt x="549669" y="110644"/>
                </a:lnTo>
                <a:lnTo>
                  <a:pt x="499699" y="102111"/>
                </a:lnTo>
                <a:lnTo>
                  <a:pt x="449729" y="93272"/>
                </a:lnTo>
                <a:lnTo>
                  <a:pt x="399759" y="84128"/>
                </a:lnTo>
                <a:lnTo>
                  <a:pt x="349789" y="74680"/>
                </a:lnTo>
                <a:lnTo>
                  <a:pt x="299819" y="64926"/>
                </a:lnTo>
                <a:lnTo>
                  <a:pt x="249849" y="54867"/>
                </a:lnTo>
                <a:lnTo>
                  <a:pt x="199879" y="44504"/>
                </a:lnTo>
                <a:lnTo>
                  <a:pt x="149909" y="33835"/>
                </a:lnTo>
                <a:lnTo>
                  <a:pt x="99939" y="22862"/>
                </a:lnTo>
                <a:lnTo>
                  <a:pt x="49969" y="11583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192508" y="1712764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20" h="98425">
                <a:moveTo>
                  <a:pt x="0" y="0"/>
                </a:moveTo>
                <a:lnTo>
                  <a:pt x="22407" y="97986"/>
                </a:lnTo>
                <a:lnTo>
                  <a:pt x="109211" y="265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153063" y="1030412"/>
            <a:ext cx="6454775" cy="332105"/>
          </a:xfrm>
          <a:custGeom>
            <a:avLst/>
            <a:gdLst/>
            <a:ahLst/>
            <a:cxnLst/>
            <a:rect l="l" t="t" r="r" b="b"/>
            <a:pathLst>
              <a:path w="6454775" h="332105">
                <a:moveTo>
                  <a:pt x="0" y="331672"/>
                </a:moveTo>
                <a:lnTo>
                  <a:pt x="53696" y="321733"/>
                </a:lnTo>
                <a:lnTo>
                  <a:pt x="107339" y="311944"/>
                </a:lnTo>
                <a:lnTo>
                  <a:pt x="160930" y="302307"/>
                </a:lnTo>
                <a:lnTo>
                  <a:pt x="214467" y="292821"/>
                </a:lnTo>
                <a:lnTo>
                  <a:pt x="267953" y="283486"/>
                </a:lnTo>
                <a:lnTo>
                  <a:pt x="321385" y="274302"/>
                </a:lnTo>
                <a:lnTo>
                  <a:pt x="374764" y="265270"/>
                </a:lnTo>
                <a:lnTo>
                  <a:pt x="428091" y="256388"/>
                </a:lnTo>
                <a:lnTo>
                  <a:pt x="481365" y="247658"/>
                </a:lnTo>
                <a:lnTo>
                  <a:pt x="534587" y="239079"/>
                </a:lnTo>
                <a:lnTo>
                  <a:pt x="587755" y="230652"/>
                </a:lnTo>
                <a:lnTo>
                  <a:pt x="640871" y="222375"/>
                </a:lnTo>
                <a:lnTo>
                  <a:pt x="693934" y="214250"/>
                </a:lnTo>
                <a:lnTo>
                  <a:pt x="746944" y="206276"/>
                </a:lnTo>
                <a:lnTo>
                  <a:pt x="799902" y="198454"/>
                </a:lnTo>
                <a:lnTo>
                  <a:pt x="852807" y="190782"/>
                </a:lnTo>
                <a:lnTo>
                  <a:pt x="905659" y="183262"/>
                </a:lnTo>
                <a:lnTo>
                  <a:pt x="958458" y="175892"/>
                </a:lnTo>
                <a:lnTo>
                  <a:pt x="1011204" y="168675"/>
                </a:lnTo>
                <a:lnTo>
                  <a:pt x="1063898" y="161608"/>
                </a:lnTo>
                <a:lnTo>
                  <a:pt x="1116539" y="154692"/>
                </a:lnTo>
                <a:lnTo>
                  <a:pt x="1169127" y="147928"/>
                </a:lnTo>
                <a:lnTo>
                  <a:pt x="1221663" y="141315"/>
                </a:lnTo>
                <a:lnTo>
                  <a:pt x="1274145" y="134853"/>
                </a:lnTo>
                <a:lnTo>
                  <a:pt x="1326575" y="128542"/>
                </a:lnTo>
                <a:lnTo>
                  <a:pt x="1378952" y="122383"/>
                </a:lnTo>
                <a:lnTo>
                  <a:pt x="1431277" y="116375"/>
                </a:lnTo>
                <a:lnTo>
                  <a:pt x="1483548" y="110518"/>
                </a:lnTo>
                <a:lnTo>
                  <a:pt x="1535767" y="104812"/>
                </a:lnTo>
                <a:lnTo>
                  <a:pt x="1587933" y="99257"/>
                </a:lnTo>
                <a:lnTo>
                  <a:pt x="1640047" y="93854"/>
                </a:lnTo>
                <a:lnTo>
                  <a:pt x="1692107" y="88602"/>
                </a:lnTo>
                <a:lnTo>
                  <a:pt x="1744115" y="83501"/>
                </a:lnTo>
                <a:lnTo>
                  <a:pt x="1796070" y="78551"/>
                </a:lnTo>
                <a:lnTo>
                  <a:pt x="1847973" y="73753"/>
                </a:lnTo>
                <a:lnTo>
                  <a:pt x="1899822" y="69105"/>
                </a:lnTo>
                <a:lnTo>
                  <a:pt x="1951619" y="64609"/>
                </a:lnTo>
                <a:lnTo>
                  <a:pt x="2003363" y="60264"/>
                </a:lnTo>
                <a:lnTo>
                  <a:pt x="2055054" y="56071"/>
                </a:lnTo>
                <a:lnTo>
                  <a:pt x="2106693" y="52028"/>
                </a:lnTo>
                <a:lnTo>
                  <a:pt x="2158279" y="48137"/>
                </a:lnTo>
                <a:lnTo>
                  <a:pt x="2209812" y="44397"/>
                </a:lnTo>
                <a:lnTo>
                  <a:pt x="2261292" y="40808"/>
                </a:lnTo>
                <a:lnTo>
                  <a:pt x="2312720" y="37370"/>
                </a:lnTo>
                <a:lnTo>
                  <a:pt x="2364094" y="34084"/>
                </a:lnTo>
                <a:lnTo>
                  <a:pt x="2415416" y="30949"/>
                </a:lnTo>
                <a:lnTo>
                  <a:pt x="2466686" y="27965"/>
                </a:lnTo>
                <a:lnTo>
                  <a:pt x="2517902" y="25132"/>
                </a:lnTo>
                <a:lnTo>
                  <a:pt x="2569066" y="22451"/>
                </a:lnTo>
                <a:lnTo>
                  <a:pt x="2620177" y="19920"/>
                </a:lnTo>
                <a:lnTo>
                  <a:pt x="2671235" y="17541"/>
                </a:lnTo>
                <a:lnTo>
                  <a:pt x="2722241" y="15313"/>
                </a:lnTo>
                <a:lnTo>
                  <a:pt x="2773193" y="13236"/>
                </a:lnTo>
                <a:lnTo>
                  <a:pt x="2824093" y="11311"/>
                </a:lnTo>
                <a:lnTo>
                  <a:pt x="2874940" y="9537"/>
                </a:lnTo>
                <a:lnTo>
                  <a:pt x="2925735" y="7914"/>
                </a:lnTo>
                <a:lnTo>
                  <a:pt x="2976477" y="6442"/>
                </a:lnTo>
                <a:lnTo>
                  <a:pt x="3027166" y="5121"/>
                </a:lnTo>
                <a:lnTo>
                  <a:pt x="3077802" y="3952"/>
                </a:lnTo>
                <a:lnTo>
                  <a:pt x="3128385" y="2933"/>
                </a:lnTo>
                <a:lnTo>
                  <a:pt x="3178916" y="2066"/>
                </a:lnTo>
                <a:lnTo>
                  <a:pt x="3229394" y="1351"/>
                </a:lnTo>
                <a:lnTo>
                  <a:pt x="3279819" y="786"/>
                </a:lnTo>
                <a:lnTo>
                  <a:pt x="3330191" y="373"/>
                </a:lnTo>
                <a:lnTo>
                  <a:pt x="3380511" y="110"/>
                </a:lnTo>
                <a:lnTo>
                  <a:pt x="3430778" y="0"/>
                </a:lnTo>
                <a:lnTo>
                  <a:pt x="3480992" y="40"/>
                </a:lnTo>
                <a:lnTo>
                  <a:pt x="3531153" y="231"/>
                </a:lnTo>
                <a:lnTo>
                  <a:pt x="3581262" y="574"/>
                </a:lnTo>
                <a:lnTo>
                  <a:pt x="3631318" y="1068"/>
                </a:lnTo>
                <a:lnTo>
                  <a:pt x="3681321" y="1713"/>
                </a:lnTo>
                <a:lnTo>
                  <a:pt x="3731271" y="2509"/>
                </a:lnTo>
                <a:lnTo>
                  <a:pt x="3781169" y="3457"/>
                </a:lnTo>
                <a:lnTo>
                  <a:pt x="3831014" y="4556"/>
                </a:lnTo>
                <a:lnTo>
                  <a:pt x="3880806" y="5805"/>
                </a:lnTo>
                <a:lnTo>
                  <a:pt x="3930545" y="7207"/>
                </a:lnTo>
                <a:lnTo>
                  <a:pt x="3980232" y="8759"/>
                </a:lnTo>
                <a:lnTo>
                  <a:pt x="4029866" y="10463"/>
                </a:lnTo>
                <a:lnTo>
                  <a:pt x="4079447" y="12317"/>
                </a:lnTo>
                <a:lnTo>
                  <a:pt x="4128975" y="14323"/>
                </a:lnTo>
                <a:lnTo>
                  <a:pt x="4178450" y="16481"/>
                </a:lnTo>
                <a:lnTo>
                  <a:pt x="4227873" y="18789"/>
                </a:lnTo>
                <a:lnTo>
                  <a:pt x="4277243" y="21249"/>
                </a:lnTo>
                <a:lnTo>
                  <a:pt x="4326561" y="23860"/>
                </a:lnTo>
                <a:lnTo>
                  <a:pt x="4375825" y="26622"/>
                </a:lnTo>
                <a:lnTo>
                  <a:pt x="4425037" y="29535"/>
                </a:lnTo>
                <a:lnTo>
                  <a:pt x="4474196" y="32600"/>
                </a:lnTo>
                <a:lnTo>
                  <a:pt x="4523302" y="35815"/>
                </a:lnTo>
                <a:lnTo>
                  <a:pt x="4572356" y="39182"/>
                </a:lnTo>
                <a:lnTo>
                  <a:pt x="4621357" y="42700"/>
                </a:lnTo>
                <a:lnTo>
                  <a:pt x="4670305" y="46370"/>
                </a:lnTo>
                <a:lnTo>
                  <a:pt x="4719200" y="50190"/>
                </a:lnTo>
                <a:lnTo>
                  <a:pt x="4768042" y="54162"/>
                </a:lnTo>
                <a:lnTo>
                  <a:pt x="4816832" y="58285"/>
                </a:lnTo>
                <a:lnTo>
                  <a:pt x="4865569" y="62559"/>
                </a:lnTo>
                <a:lnTo>
                  <a:pt x="4914253" y="66985"/>
                </a:lnTo>
                <a:lnTo>
                  <a:pt x="4962885" y="71561"/>
                </a:lnTo>
                <a:lnTo>
                  <a:pt x="5011464" y="76289"/>
                </a:lnTo>
                <a:lnTo>
                  <a:pt x="5059990" y="81168"/>
                </a:lnTo>
                <a:lnTo>
                  <a:pt x="5108463" y="86198"/>
                </a:lnTo>
                <a:lnTo>
                  <a:pt x="5156883" y="91380"/>
                </a:lnTo>
                <a:lnTo>
                  <a:pt x="5205251" y="96713"/>
                </a:lnTo>
                <a:lnTo>
                  <a:pt x="5253566" y="102196"/>
                </a:lnTo>
                <a:lnTo>
                  <a:pt x="5301828" y="107832"/>
                </a:lnTo>
                <a:lnTo>
                  <a:pt x="5350038" y="113618"/>
                </a:lnTo>
                <a:lnTo>
                  <a:pt x="5398194" y="119555"/>
                </a:lnTo>
                <a:lnTo>
                  <a:pt x="5446298" y="125644"/>
                </a:lnTo>
                <a:lnTo>
                  <a:pt x="5494349" y="131884"/>
                </a:lnTo>
                <a:lnTo>
                  <a:pt x="5542348" y="138275"/>
                </a:lnTo>
                <a:lnTo>
                  <a:pt x="5590294" y="144818"/>
                </a:lnTo>
                <a:lnTo>
                  <a:pt x="5638187" y="151511"/>
                </a:lnTo>
                <a:lnTo>
                  <a:pt x="5686027" y="158356"/>
                </a:lnTo>
                <a:lnTo>
                  <a:pt x="5733814" y="165352"/>
                </a:lnTo>
                <a:lnTo>
                  <a:pt x="5781549" y="172499"/>
                </a:lnTo>
                <a:lnTo>
                  <a:pt x="5829231" y="179798"/>
                </a:lnTo>
                <a:lnTo>
                  <a:pt x="5876860" y="187247"/>
                </a:lnTo>
                <a:lnTo>
                  <a:pt x="5924436" y="194848"/>
                </a:lnTo>
                <a:lnTo>
                  <a:pt x="5971960" y="202600"/>
                </a:lnTo>
                <a:lnTo>
                  <a:pt x="6019431" y="210504"/>
                </a:lnTo>
                <a:lnTo>
                  <a:pt x="6066849" y="218558"/>
                </a:lnTo>
                <a:lnTo>
                  <a:pt x="6114215" y="226764"/>
                </a:lnTo>
                <a:lnTo>
                  <a:pt x="6161527" y="235121"/>
                </a:lnTo>
                <a:lnTo>
                  <a:pt x="6208787" y="243629"/>
                </a:lnTo>
                <a:lnTo>
                  <a:pt x="6255994" y="252288"/>
                </a:lnTo>
                <a:lnTo>
                  <a:pt x="6303149" y="261099"/>
                </a:lnTo>
                <a:lnTo>
                  <a:pt x="6350250" y="270061"/>
                </a:lnTo>
                <a:lnTo>
                  <a:pt x="6397299" y="279174"/>
                </a:lnTo>
                <a:lnTo>
                  <a:pt x="6444295" y="288438"/>
                </a:lnTo>
                <a:lnTo>
                  <a:pt x="6454536" y="29051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587317" y="1269584"/>
            <a:ext cx="108585" cy="99060"/>
          </a:xfrm>
          <a:custGeom>
            <a:avLst/>
            <a:gdLst/>
            <a:ahLst/>
            <a:cxnLst/>
            <a:rect l="l" t="t" r="r" b="b"/>
            <a:pathLst>
              <a:path w="108584" h="99059">
                <a:moveTo>
                  <a:pt x="19999" y="0"/>
                </a:moveTo>
                <a:lnTo>
                  <a:pt x="0" y="98520"/>
                </a:lnTo>
                <a:lnTo>
                  <a:pt x="108583" y="69212"/>
                </a:lnTo>
                <a:lnTo>
                  <a:pt x="19999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55983" y="1750289"/>
            <a:ext cx="6410960" cy="432434"/>
          </a:xfrm>
          <a:custGeom>
            <a:avLst/>
            <a:gdLst/>
            <a:ahLst/>
            <a:cxnLst/>
            <a:rect l="l" t="t" r="r" b="b"/>
            <a:pathLst>
              <a:path w="6410959" h="432435">
                <a:moveTo>
                  <a:pt x="0" y="26953"/>
                </a:moveTo>
                <a:lnTo>
                  <a:pt x="44583" y="39601"/>
                </a:lnTo>
                <a:lnTo>
                  <a:pt x="89245" y="52048"/>
                </a:lnTo>
                <a:lnTo>
                  <a:pt x="133985" y="64295"/>
                </a:lnTo>
                <a:lnTo>
                  <a:pt x="178804" y="76341"/>
                </a:lnTo>
                <a:lnTo>
                  <a:pt x="223702" y="88187"/>
                </a:lnTo>
                <a:lnTo>
                  <a:pt x="268679" y="99832"/>
                </a:lnTo>
                <a:lnTo>
                  <a:pt x="313734" y="111276"/>
                </a:lnTo>
                <a:lnTo>
                  <a:pt x="358867" y="122520"/>
                </a:lnTo>
                <a:lnTo>
                  <a:pt x="404080" y="133563"/>
                </a:lnTo>
                <a:lnTo>
                  <a:pt x="449371" y="144406"/>
                </a:lnTo>
                <a:lnTo>
                  <a:pt x="494741" y="155048"/>
                </a:lnTo>
                <a:lnTo>
                  <a:pt x="540189" y="165489"/>
                </a:lnTo>
                <a:lnTo>
                  <a:pt x="585716" y="175730"/>
                </a:lnTo>
                <a:lnTo>
                  <a:pt x="631322" y="185770"/>
                </a:lnTo>
                <a:lnTo>
                  <a:pt x="677006" y="195610"/>
                </a:lnTo>
                <a:lnTo>
                  <a:pt x="722769" y="205249"/>
                </a:lnTo>
                <a:lnTo>
                  <a:pt x="768611" y="214688"/>
                </a:lnTo>
                <a:lnTo>
                  <a:pt x="814531" y="223926"/>
                </a:lnTo>
                <a:lnTo>
                  <a:pt x="860530" y="232963"/>
                </a:lnTo>
                <a:lnTo>
                  <a:pt x="906608" y="241800"/>
                </a:lnTo>
                <a:lnTo>
                  <a:pt x="952764" y="250436"/>
                </a:lnTo>
                <a:lnTo>
                  <a:pt x="998999" y="258871"/>
                </a:lnTo>
                <a:lnTo>
                  <a:pt x="1045313" y="267106"/>
                </a:lnTo>
                <a:lnTo>
                  <a:pt x="1091705" y="275141"/>
                </a:lnTo>
                <a:lnTo>
                  <a:pt x="1138176" y="282974"/>
                </a:lnTo>
                <a:lnTo>
                  <a:pt x="1184726" y="290608"/>
                </a:lnTo>
                <a:lnTo>
                  <a:pt x="1231354" y="298040"/>
                </a:lnTo>
                <a:lnTo>
                  <a:pt x="1278061" y="305272"/>
                </a:lnTo>
                <a:lnTo>
                  <a:pt x="1324846" y="312304"/>
                </a:lnTo>
                <a:lnTo>
                  <a:pt x="1371711" y="319135"/>
                </a:lnTo>
                <a:lnTo>
                  <a:pt x="1418654" y="325765"/>
                </a:lnTo>
                <a:lnTo>
                  <a:pt x="1465675" y="332194"/>
                </a:lnTo>
                <a:lnTo>
                  <a:pt x="1512775" y="338423"/>
                </a:lnTo>
                <a:lnTo>
                  <a:pt x="1559954" y="344452"/>
                </a:lnTo>
                <a:lnTo>
                  <a:pt x="1607212" y="350280"/>
                </a:lnTo>
                <a:lnTo>
                  <a:pt x="1654548" y="355907"/>
                </a:lnTo>
                <a:lnTo>
                  <a:pt x="1701962" y="361334"/>
                </a:lnTo>
                <a:lnTo>
                  <a:pt x="1749456" y="366560"/>
                </a:lnTo>
                <a:lnTo>
                  <a:pt x="1797028" y="371585"/>
                </a:lnTo>
                <a:lnTo>
                  <a:pt x="1844679" y="376410"/>
                </a:lnTo>
                <a:lnTo>
                  <a:pt x="1892408" y="381035"/>
                </a:lnTo>
                <a:lnTo>
                  <a:pt x="1940216" y="385459"/>
                </a:lnTo>
                <a:lnTo>
                  <a:pt x="1988103" y="389682"/>
                </a:lnTo>
                <a:lnTo>
                  <a:pt x="2036068" y="393704"/>
                </a:lnTo>
                <a:lnTo>
                  <a:pt x="2084112" y="397526"/>
                </a:lnTo>
                <a:lnTo>
                  <a:pt x="2132235" y="401148"/>
                </a:lnTo>
                <a:lnTo>
                  <a:pt x="2180436" y="404568"/>
                </a:lnTo>
                <a:lnTo>
                  <a:pt x="2228716" y="407789"/>
                </a:lnTo>
                <a:lnTo>
                  <a:pt x="2277075" y="410808"/>
                </a:lnTo>
                <a:lnTo>
                  <a:pt x="2325512" y="413627"/>
                </a:lnTo>
                <a:lnTo>
                  <a:pt x="2374028" y="416246"/>
                </a:lnTo>
                <a:lnTo>
                  <a:pt x="2422623" y="418664"/>
                </a:lnTo>
                <a:lnTo>
                  <a:pt x="2471296" y="420881"/>
                </a:lnTo>
                <a:lnTo>
                  <a:pt x="2520048" y="422898"/>
                </a:lnTo>
                <a:lnTo>
                  <a:pt x="2568879" y="424714"/>
                </a:lnTo>
                <a:lnTo>
                  <a:pt x="2617788" y="426329"/>
                </a:lnTo>
                <a:lnTo>
                  <a:pt x="2666776" y="427744"/>
                </a:lnTo>
                <a:lnTo>
                  <a:pt x="2715843" y="428959"/>
                </a:lnTo>
                <a:lnTo>
                  <a:pt x="2764988" y="429972"/>
                </a:lnTo>
                <a:lnTo>
                  <a:pt x="2814212" y="430785"/>
                </a:lnTo>
                <a:lnTo>
                  <a:pt x="2863514" y="431398"/>
                </a:lnTo>
                <a:lnTo>
                  <a:pt x="2912895" y="431810"/>
                </a:lnTo>
                <a:lnTo>
                  <a:pt x="2962355" y="432021"/>
                </a:lnTo>
                <a:lnTo>
                  <a:pt x="3011894" y="432032"/>
                </a:lnTo>
                <a:lnTo>
                  <a:pt x="3061511" y="431842"/>
                </a:lnTo>
                <a:lnTo>
                  <a:pt x="3111207" y="431452"/>
                </a:lnTo>
                <a:lnTo>
                  <a:pt x="3160981" y="430861"/>
                </a:lnTo>
                <a:lnTo>
                  <a:pt x="3210834" y="430069"/>
                </a:lnTo>
                <a:lnTo>
                  <a:pt x="3260766" y="429077"/>
                </a:lnTo>
                <a:lnTo>
                  <a:pt x="3310776" y="427884"/>
                </a:lnTo>
                <a:lnTo>
                  <a:pt x="3360865" y="426491"/>
                </a:lnTo>
                <a:lnTo>
                  <a:pt x="3411033" y="424897"/>
                </a:lnTo>
                <a:lnTo>
                  <a:pt x="3461280" y="423103"/>
                </a:lnTo>
                <a:lnTo>
                  <a:pt x="3511605" y="421108"/>
                </a:lnTo>
                <a:lnTo>
                  <a:pt x="3562008" y="418912"/>
                </a:lnTo>
                <a:lnTo>
                  <a:pt x="3612491" y="416516"/>
                </a:lnTo>
                <a:lnTo>
                  <a:pt x="3663052" y="413919"/>
                </a:lnTo>
                <a:lnTo>
                  <a:pt x="3713691" y="411121"/>
                </a:lnTo>
                <a:lnTo>
                  <a:pt x="3764410" y="408123"/>
                </a:lnTo>
                <a:lnTo>
                  <a:pt x="3815207" y="404925"/>
                </a:lnTo>
                <a:lnTo>
                  <a:pt x="3866082" y="401525"/>
                </a:lnTo>
                <a:lnTo>
                  <a:pt x="3917036" y="397925"/>
                </a:lnTo>
                <a:lnTo>
                  <a:pt x="3968069" y="394125"/>
                </a:lnTo>
                <a:lnTo>
                  <a:pt x="4019181" y="390124"/>
                </a:lnTo>
                <a:lnTo>
                  <a:pt x="4070371" y="385922"/>
                </a:lnTo>
                <a:lnTo>
                  <a:pt x="4121640" y="381520"/>
                </a:lnTo>
                <a:lnTo>
                  <a:pt x="4172988" y="376918"/>
                </a:lnTo>
                <a:lnTo>
                  <a:pt x="4224414" y="372114"/>
                </a:lnTo>
                <a:lnTo>
                  <a:pt x="4275919" y="367110"/>
                </a:lnTo>
                <a:lnTo>
                  <a:pt x="4327502" y="361906"/>
                </a:lnTo>
                <a:lnTo>
                  <a:pt x="4379164" y="356501"/>
                </a:lnTo>
                <a:lnTo>
                  <a:pt x="4430905" y="350895"/>
                </a:lnTo>
                <a:lnTo>
                  <a:pt x="4482725" y="345089"/>
                </a:lnTo>
                <a:lnTo>
                  <a:pt x="4534623" y="339082"/>
                </a:lnTo>
                <a:lnTo>
                  <a:pt x="4586600" y="332874"/>
                </a:lnTo>
                <a:lnTo>
                  <a:pt x="4638655" y="326466"/>
                </a:lnTo>
                <a:lnTo>
                  <a:pt x="4690789" y="319857"/>
                </a:lnTo>
                <a:lnTo>
                  <a:pt x="4743002" y="313048"/>
                </a:lnTo>
                <a:lnTo>
                  <a:pt x="4795294" y="306038"/>
                </a:lnTo>
                <a:lnTo>
                  <a:pt x="4847664" y="298828"/>
                </a:lnTo>
                <a:lnTo>
                  <a:pt x="4900112" y="291417"/>
                </a:lnTo>
                <a:lnTo>
                  <a:pt x="4952640" y="283805"/>
                </a:lnTo>
                <a:lnTo>
                  <a:pt x="5005246" y="275993"/>
                </a:lnTo>
                <a:lnTo>
                  <a:pt x="5057930" y="267980"/>
                </a:lnTo>
                <a:lnTo>
                  <a:pt x="5110694" y="259767"/>
                </a:lnTo>
                <a:lnTo>
                  <a:pt x="5163536" y="251353"/>
                </a:lnTo>
                <a:lnTo>
                  <a:pt x="5216456" y="242738"/>
                </a:lnTo>
                <a:lnTo>
                  <a:pt x="5269456" y="233923"/>
                </a:lnTo>
                <a:lnTo>
                  <a:pt x="5322534" y="224907"/>
                </a:lnTo>
                <a:lnTo>
                  <a:pt x="5375690" y="215691"/>
                </a:lnTo>
                <a:lnTo>
                  <a:pt x="5428926" y="206274"/>
                </a:lnTo>
                <a:lnTo>
                  <a:pt x="5482240" y="196657"/>
                </a:lnTo>
                <a:lnTo>
                  <a:pt x="5535632" y="186838"/>
                </a:lnTo>
                <a:lnTo>
                  <a:pt x="5589103" y="176820"/>
                </a:lnTo>
                <a:lnTo>
                  <a:pt x="5642653" y="166600"/>
                </a:lnTo>
                <a:lnTo>
                  <a:pt x="5696282" y="156181"/>
                </a:lnTo>
                <a:lnTo>
                  <a:pt x="5749989" y="145560"/>
                </a:lnTo>
                <a:lnTo>
                  <a:pt x="5803775" y="134739"/>
                </a:lnTo>
                <a:lnTo>
                  <a:pt x="5857640" y="123717"/>
                </a:lnTo>
                <a:lnTo>
                  <a:pt x="5911583" y="112495"/>
                </a:lnTo>
                <a:lnTo>
                  <a:pt x="5965605" y="101072"/>
                </a:lnTo>
                <a:lnTo>
                  <a:pt x="6019705" y="89449"/>
                </a:lnTo>
                <a:lnTo>
                  <a:pt x="6073884" y="77625"/>
                </a:lnTo>
                <a:lnTo>
                  <a:pt x="6128142" y="65600"/>
                </a:lnTo>
                <a:lnTo>
                  <a:pt x="6182479" y="53375"/>
                </a:lnTo>
                <a:lnTo>
                  <a:pt x="6236894" y="40949"/>
                </a:lnTo>
                <a:lnTo>
                  <a:pt x="6291387" y="28323"/>
                </a:lnTo>
                <a:lnTo>
                  <a:pt x="6345960" y="15496"/>
                </a:lnTo>
                <a:lnTo>
                  <a:pt x="6400611" y="2469"/>
                </a:lnTo>
                <a:lnTo>
                  <a:pt x="6410768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844678" y="1703916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5" h="97789">
                <a:moveTo>
                  <a:pt x="0" y="0"/>
                </a:moveTo>
                <a:lnTo>
                  <a:pt x="23768" y="97682"/>
                </a:lnTo>
                <a:lnTo>
                  <a:pt x="109630" y="251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61854" y="1076679"/>
            <a:ext cx="1061720" cy="82550"/>
          </a:xfrm>
          <a:custGeom>
            <a:avLst/>
            <a:gdLst/>
            <a:ahLst/>
            <a:cxnLst/>
            <a:rect l="l" t="t" r="r" b="b"/>
            <a:pathLst>
              <a:path w="1061720" h="82550">
                <a:moveTo>
                  <a:pt x="0" y="32793"/>
                </a:moveTo>
                <a:lnTo>
                  <a:pt x="50073" y="25283"/>
                </a:lnTo>
                <a:lnTo>
                  <a:pt x="100146" y="18748"/>
                </a:lnTo>
                <a:lnTo>
                  <a:pt x="150219" y="13187"/>
                </a:lnTo>
                <a:lnTo>
                  <a:pt x="200292" y="8600"/>
                </a:lnTo>
                <a:lnTo>
                  <a:pt x="250365" y="4988"/>
                </a:lnTo>
                <a:lnTo>
                  <a:pt x="300438" y="2351"/>
                </a:lnTo>
                <a:lnTo>
                  <a:pt x="350511" y="688"/>
                </a:lnTo>
                <a:lnTo>
                  <a:pt x="400584" y="0"/>
                </a:lnTo>
                <a:lnTo>
                  <a:pt x="450657" y="286"/>
                </a:lnTo>
                <a:lnTo>
                  <a:pt x="500731" y="1546"/>
                </a:lnTo>
                <a:lnTo>
                  <a:pt x="550804" y="3781"/>
                </a:lnTo>
                <a:lnTo>
                  <a:pt x="600877" y="6991"/>
                </a:lnTo>
                <a:lnTo>
                  <a:pt x="650950" y="11175"/>
                </a:lnTo>
                <a:lnTo>
                  <a:pt x="701024" y="16334"/>
                </a:lnTo>
                <a:lnTo>
                  <a:pt x="751097" y="22467"/>
                </a:lnTo>
                <a:lnTo>
                  <a:pt x="801170" y="29575"/>
                </a:lnTo>
                <a:lnTo>
                  <a:pt x="851244" y="37657"/>
                </a:lnTo>
                <a:lnTo>
                  <a:pt x="901317" y="46714"/>
                </a:lnTo>
                <a:lnTo>
                  <a:pt x="951391" y="56745"/>
                </a:lnTo>
                <a:lnTo>
                  <a:pt x="1001464" y="67751"/>
                </a:lnTo>
                <a:lnTo>
                  <a:pt x="1051538" y="79731"/>
                </a:lnTo>
                <a:lnTo>
                  <a:pt x="1061664" y="8244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00398" y="1107861"/>
            <a:ext cx="110489" cy="97155"/>
          </a:xfrm>
          <a:custGeom>
            <a:avLst/>
            <a:gdLst/>
            <a:ahLst/>
            <a:cxnLst/>
            <a:rect l="l" t="t" r="r" b="b"/>
            <a:pathLst>
              <a:path w="110489" h="97155">
                <a:moveTo>
                  <a:pt x="26009" y="0"/>
                </a:moveTo>
                <a:lnTo>
                  <a:pt x="0" y="97096"/>
                </a:lnTo>
                <a:lnTo>
                  <a:pt x="110101" y="74563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65835" y="2076562"/>
            <a:ext cx="0" cy="734695"/>
          </a:xfrm>
          <a:custGeom>
            <a:avLst/>
            <a:gdLst/>
            <a:ahLst/>
            <a:cxnLst/>
            <a:rect l="l" t="t" r="r" b="b"/>
            <a:pathLst>
              <a:path h="734694">
                <a:moveTo>
                  <a:pt x="0" y="0"/>
                </a:moveTo>
                <a:lnTo>
                  <a:pt x="0" y="73469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65835" y="10086582"/>
            <a:ext cx="0" cy="332740"/>
          </a:xfrm>
          <a:custGeom>
            <a:avLst/>
            <a:gdLst/>
            <a:ahLst/>
            <a:cxnLst/>
            <a:rect l="l" t="t" r="r" b="b"/>
            <a:pathLst>
              <a:path h="332740">
                <a:moveTo>
                  <a:pt x="0" y="0"/>
                </a:moveTo>
                <a:lnTo>
                  <a:pt x="0" y="33273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74246" y="2295110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0"/>
                </a:moveTo>
                <a:lnTo>
                  <a:pt x="0" y="78045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74246" y="9719746"/>
            <a:ext cx="0" cy="699770"/>
          </a:xfrm>
          <a:custGeom>
            <a:avLst/>
            <a:gdLst/>
            <a:ahLst/>
            <a:cxnLst/>
            <a:rect l="l" t="t" r="r" b="b"/>
            <a:pathLst>
              <a:path h="699770">
                <a:moveTo>
                  <a:pt x="0" y="0"/>
                </a:moveTo>
                <a:lnTo>
                  <a:pt x="0" y="69956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92257" y="2295110"/>
            <a:ext cx="0" cy="1245235"/>
          </a:xfrm>
          <a:custGeom>
            <a:avLst/>
            <a:gdLst/>
            <a:ahLst/>
            <a:cxnLst/>
            <a:rect l="l" t="t" r="r" b="b"/>
            <a:pathLst>
              <a:path h="1245235">
                <a:moveTo>
                  <a:pt x="0" y="0"/>
                </a:moveTo>
                <a:lnTo>
                  <a:pt x="0" y="1245158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92257" y="8859394"/>
            <a:ext cx="0" cy="1560195"/>
          </a:xfrm>
          <a:custGeom>
            <a:avLst/>
            <a:gdLst/>
            <a:ahLst/>
            <a:cxnLst/>
            <a:rect l="l" t="t" r="r" b="b"/>
            <a:pathLst>
              <a:path h="1560195">
                <a:moveTo>
                  <a:pt x="0" y="0"/>
                </a:moveTo>
                <a:lnTo>
                  <a:pt x="0" y="155991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410269" y="2295110"/>
            <a:ext cx="0" cy="1517650"/>
          </a:xfrm>
          <a:custGeom>
            <a:avLst/>
            <a:gdLst/>
            <a:ahLst/>
            <a:cxnLst/>
            <a:rect l="l" t="t" r="r" b="b"/>
            <a:pathLst>
              <a:path h="1517650">
                <a:moveTo>
                  <a:pt x="0" y="0"/>
                </a:moveTo>
                <a:lnTo>
                  <a:pt x="0" y="151740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410269" y="7090548"/>
            <a:ext cx="0" cy="3329304"/>
          </a:xfrm>
          <a:custGeom>
            <a:avLst/>
            <a:gdLst/>
            <a:ahLst/>
            <a:cxnLst/>
            <a:rect l="l" t="t" r="r" b="b"/>
            <a:pathLst>
              <a:path h="3329304">
                <a:moveTo>
                  <a:pt x="0" y="0"/>
                </a:moveTo>
                <a:lnTo>
                  <a:pt x="0" y="33287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065466" y="2295110"/>
            <a:ext cx="0" cy="2418080"/>
          </a:xfrm>
          <a:custGeom>
            <a:avLst/>
            <a:gdLst/>
            <a:ahLst/>
            <a:cxnLst/>
            <a:rect l="l" t="t" r="r" b="b"/>
            <a:pathLst>
              <a:path h="2418079">
                <a:moveTo>
                  <a:pt x="0" y="0"/>
                </a:moveTo>
                <a:lnTo>
                  <a:pt x="0" y="241765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065466" y="5201653"/>
            <a:ext cx="0" cy="5217795"/>
          </a:xfrm>
          <a:custGeom>
            <a:avLst/>
            <a:gdLst/>
            <a:ahLst/>
            <a:cxnLst/>
            <a:rect l="l" t="t" r="r" b="b"/>
            <a:pathLst>
              <a:path h="5217795">
                <a:moveTo>
                  <a:pt x="0" y="0"/>
                </a:moveTo>
                <a:lnTo>
                  <a:pt x="0" y="521765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718056" y="2295110"/>
            <a:ext cx="0" cy="3708400"/>
          </a:xfrm>
          <a:custGeom>
            <a:avLst/>
            <a:gdLst/>
            <a:ahLst/>
            <a:cxnLst/>
            <a:rect l="l" t="t" r="r" b="b"/>
            <a:pathLst>
              <a:path h="3708400">
                <a:moveTo>
                  <a:pt x="0" y="0"/>
                </a:moveTo>
                <a:lnTo>
                  <a:pt x="0" y="370809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718056" y="7958354"/>
            <a:ext cx="0" cy="2461260"/>
          </a:xfrm>
          <a:custGeom>
            <a:avLst/>
            <a:gdLst/>
            <a:ahLst/>
            <a:cxnLst/>
            <a:rect l="l" t="t" r="r" b="b"/>
            <a:pathLst>
              <a:path h="2461259">
                <a:moveTo>
                  <a:pt x="0" y="0"/>
                </a:moveTo>
                <a:lnTo>
                  <a:pt x="0" y="2460958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480589" y="2295110"/>
            <a:ext cx="0" cy="2043430"/>
          </a:xfrm>
          <a:custGeom>
            <a:avLst/>
            <a:gdLst/>
            <a:ahLst/>
            <a:cxnLst/>
            <a:rect l="l" t="t" r="r" b="b"/>
            <a:pathLst>
              <a:path h="2043429">
                <a:moveTo>
                  <a:pt x="0" y="0"/>
                </a:moveTo>
                <a:lnTo>
                  <a:pt x="0" y="204282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480589" y="6565119"/>
            <a:ext cx="0" cy="3854450"/>
          </a:xfrm>
          <a:custGeom>
            <a:avLst/>
            <a:gdLst/>
            <a:ahLst/>
            <a:cxnLst/>
            <a:rect l="l" t="t" r="r" b="b"/>
            <a:pathLst>
              <a:path h="3854450">
                <a:moveTo>
                  <a:pt x="0" y="0"/>
                </a:moveTo>
                <a:lnTo>
                  <a:pt x="0" y="3854193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47988" y="2800783"/>
            <a:ext cx="425706" cy="733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79401" y="2811254"/>
            <a:ext cx="363220" cy="7275830"/>
          </a:xfrm>
          <a:custGeom>
            <a:avLst/>
            <a:gdLst/>
            <a:ahLst/>
            <a:cxnLst/>
            <a:rect l="l" t="t" r="r" b="b"/>
            <a:pathLst>
              <a:path w="363219" h="7275830">
                <a:moveTo>
                  <a:pt x="0" y="0"/>
                </a:moveTo>
                <a:lnTo>
                  <a:pt x="362879" y="0"/>
                </a:lnTo>
                <a:lnTo>
                  <a:pt x="362879" y="7275328"/>
                </a:lnTo>
                <a:lnTo>
                  <a:pt x="0" y="7275328"/>
                </a:lnTo>
                <a:lnTo>
                  <a:pt x="0" y="0"/>
                </a:lnTo>
                <a:close/>
              </a:path>
            </a:pathLst>
          </a:custGeom>
          <a:solidFill>
            <a:srgbClr val="EC5D5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50923" y="3065089"/>
            <a:ext cx="425706" cy="6707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82335" y="3075560"/>
            <a:ext cx="363220" cy="6644640"/>
          </a:xfrm>
          <a:custGeom>
            <a:avLst/>
            <a:gdLst/>
            <a:ahLst/>
            <a:cxnLst/>
            <a:rect l="l" t="t" r="r" b="b"/>
            <a:pathLst>
              <a:path w="363220" h="6644640">
                <a:moveTo>
                  <a:pt x="0" y="0"/>
                </a:moveTo>
                <a:lnTo>
                  <a:pt x="362879" y="0"/>
                </a:lnTo>
                <a:lnTo>
                  <a:pt x="362879" y="6644185"/>
                </a:lnTo>
                <a:lnTo>
                  <a:pt x="0" y="6644185"/>
                </a:lnTo>
                <a:lnTo>
                  <a:pt x="0" y="0"/>
                </a:lnTo>
                <a:close/>
              </a:path>
            </a:pathLst>
          </a:custGeom>
          <a:solidFill>
            <a:srgbClr val="F3901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68934" y="3529798"/>
            <a:ext cx="425706" cy="5381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00347" y="3540269"/>
            <a:ext cx="363220" cy="5319395"/>
          </a:xfrm>
          <a:custGeom>
            <a:avLst/>
            <a:gdLst/>
            <a:ahLst/>
            <a:cxnLst/>
            <a:rect l="l" t="t" r="r" b="b"/>
            <a:pathLst>
              <a:path w="363220" h="5319395">
                <a:moveTo>
                  <a:pt x="0" y="0"/>
                </a:moveTo>
                <a:lnTo>
                  <a:pt x="362879" y="0"/>
                </a:lnTo>
                <a:lnTo>
                  <a:pt x="362879" y="5319125"/>
                </a:lnTo>
                <a:lnTo>
                  <a:pt x="0" y="5319125"/>
                </a:lnTo>
                <a:lnTo>
                  <a:pt x="0" y="0"/>
                </a:lnTo>
                <a:close/>
              </a:path>
            </a:pathLst>
          </a:custGeom>
          <a:solidFill>
            <a:srgbClr val="F5D328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13521" y="3802041"/>
            <a:ext cx="425706" cy="33408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244934" y="3812512"/>
            <a:ext cx="363220" cy="3278504"/>
          </a:xfrm>
          <a:custGeom>
            <a:avLst/>
            <a:gdLst/>
            <a:ahLst/>
            <a:cxnLst/>
            <a:rect l="l" t="t" r="r" b="b"/>
            <a:pathLst>
              <a:path w="363220" h="3278504">
                <a:moveTo>
                  <a:pt x="0" y="0"/>
                </a:moveTo>
                <a:lnTo>
                  <a:pt x="362910" y="0"/>
                </a:lnTo>
                <a:lnTo>
                  <a:pt x="362910" y="3278036"/>
                </a:lnTo>
                <a:lnTo>
                  <a:pt x="0" y="3278036"/>
                </a:lnTo>
                <a:lnTo>
                  <a:pt x="0" y="0"/>
                </a:lnTo>
                <a:close/>
              </a:path>
            </a:pathLst>
          </a:custGeom>
          <a:solidFill>
            <a:srgbClr val="70BF41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842122" y="4702292"/>
            <a:ext cx="425706" cy="5517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873534" y="4712767"/>
            <a:ext cx="363220" cy="488950"/>
          </a:xfrm>
          <a:custGeom>
            <a:avLst/>
            <a:gdLst/>
            <a:ahLst/>
            <a:cxnLst/>
            <a:rect l="l" t="t" r="r" b="b"/>
            <a:pathLst>
              <a:path w="363219" h="488950">
                <a:moveTo>
                  <a:pt x="0" y="0"/>
                </a:moveTo>
                <a:lnTo>
                  <a:pt x="362920" y="0"/>
                </a:lnTo>
                <a:lnTo>
                  <a:pt x="362920" y="488885"/>
                </a:lnTo>
                <a:lnTo>
                  <a:pt x="0" y="488885"/>
                </a:lnTo>
                <a:lnTo>
                  <a:pt x="0" y="0"/>
                </a:lnTo>
                <a:close/>
              </a:path>
            </a:pathLst>
          </a:custGeom>
          <a:solidFill>
            <a:srgbClr val="51A7F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494711" y="5992738"/>
            <a:ext cx="425706" cy="20179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526123" y="6003209"/>
            <a:ext cx="363220" cy="1955164"/>
          </a:xfrm>
          <a:custGeom>
            <a:avLst/>
            <a:gdLst/>
            <a:ahLst/>
            <a:cxnLst/>
            <a:rect l="l" t="t" r="r" b="b"/>
            <a:pathLst>
              <a:path w="363219" h="1955165">
                <a:moveTo>
                  <a:pt x="0" y="0"/>
                </a:moveTo>
                <a:lnTo>
                  <a:pt x="362816" y="0"/>
                </a:lnTo>
                <a:lnTo>
                  <a:pt x="362816" y="1955144"/>
                </a:lnTo>
                <a:lnTo>
                  <a:pt x="0" y="1955144"/>
                </a:lnTo>
                <a:lnTo>
                  <a:pt x="0" y="0"/>
                </a:lnTo>
                <a:close/>
              </a:path>
            </a:pathLst>
          </a:custGeom>
          <a:solidFill>
            <a:srgbClr val="B36AE2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236303" y="4327459"/>
            <a:ext cx="425706" cy="22900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267715" y="4337930"/>
            <a:ext cx="363220" cy="2227580"/>
          </a:xfrm>
          <a:custGeom>
            <a:avLst/>
            <a:gdLst/>
            <a:ahLst/>
            <a:cxnLst/>
            <a:rect l="l" t="t" r="r" b="b"/>
            <a:pathLst>
              <a:path w="363219" h="2227579">
                <a:moveTo>
                  <a:pt x="0" y="0"/>
                </a:moveTo>
                <a:lnTo>
                  <a:pt x="362816" y="0"/>
                </a:lnTo>
                <a:lnTo>
                  <a:pt x="362816" y="2227188"/>
                </a:lnTo>
                <a:lnTo>
                  <a:pt x="0" y="2227188"/>
                </a:lnTo>
                <a:lnTo>
                  <a:pt x="0" y="0"/>
                </a:lnTo>
                <a:close/>
              </a:path>
            </a:pathLst>
          </a:custGeom>
          <a:solidFill>
            <a:srgbClr val="A6AAA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144699" y="2884372"/>
            <a:ext cx="2562225" cy="205104"/>
          </a:xfrm>
          <a:custGeom>
            <a:avLst/>
            <a:gdLst/>
            <a:ahLst/>
            <a:cxnLst/>
            <a:rect l="l" t="t" r="r" b="b"/>
            <a:pathLst>
              <a:path w="2562225" h="205105">
                <a:moveTo>
                  <a:pt x="0" y="0"/>
                </a:moveTo>
                <a:lnTo>
                  <a:pt x="2551468" y="203965"/>
                </a:lnTo>
                <a:lnTo>
                  <a:pt x="2561906" y="20479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92171" y="3038242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30">
                <a:moveTo>
                  <a:pt x="8010" y="0"/>
                </a:moveTo>
                <a:lnTo>
                  <a:pt x="0" y="100195"/>
                </a:lnTo>
                <a:lnTo>
                  <a:pt x="104206" y="58102"/>
                </a:lnTo>
                <a:lnTo>
                  <a:pt x="801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20828" y="3418451"/>
            <a:ext cx="2211070" cy="133985"/>
          </a:xfrm>
          <a:custGeom>
            <a:avLst/>
            <a:gdLst/>
            <a:ahLst/>
            <a:cxnLst/>
            <a:rect l="l" t="t" r="r" b="b"/>
            <a:pathLst>
              <a:path w="2211070" h="133985">
                <a:moveTo>
                  <a:pt x="0" y="0"/>
                </a:moveTo>
                <a:lnTo>
                  <a:pt x="2200582" y="132744"/>
                </a:lnTo>
                <a:lnTo>
                  <a:pt x="2211034" y="13337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18384" y="3501024"/>
            <a:ext cx="103505" cy="100965"/>
          </a:xfrm>
          <a:custGeom>
            <a:avLst/>
            <a:gdLst/>
            <a:ahLst/>
            <a:cxnLst/>
            <a:rect l="l" t="t" r="r" b="b"/>
            <a:pathLst>
              <a:path w="103504" h="100964">
                <a:moveTo>
                  <a:pt x="6052" y="0"/>
                </a:moveTo>
                <a:lnTo>
                  <a:pt x="0" y="100342"/>
                </a:lnTo>
                <a:lnTo>
                  <a:pt x="103368" y="56218"/>
                </a:lnTo>
                <a:lnTo>
                  <a:pt x="6052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588787" y="4165663"/>
            <a:ext cx="7608570" cy="203200"/>
          </a:xfrm>
          <a:custGeom>
            <a:avLst/>
            <a:gdLst/>
            <a:ahLst/>
            <a:cxnLst/>
            <a:rect l="l" t="t" r="r" b="b"/>
            <a:pathLst>
              <a:path w="7608569" h="203200">
                <a:moveTo>
                  <a:pt x="0" y="0"/>
                </a:moveTo>
                <a:lnTo>
                  <a:pt x="7597782" y="202445"/>
                </a:lnTo>
                <a:lnTo>
                  <a:pt x="7608249" y="20272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185204" y="4317868"/>
            <a:ext cx="102235" cy="100965"/>
          </a:xfrm>
          <a:custGeom>
            <a:avLst/>
            <a:gdLst/>
            <a:ahLst/>
            <a:cxnLst/>
            <a:rect l="l" t="t" r="r" b="b"/>
            <a:pathLst>
              <a:path w="102234" h="100964">
                <a:moveTo>
                  <a:pt x="2722" y="0"/>
                </a:moveTo>
                <a:lnTo>
                  <a:pt x="0" y="100478"/>
                </a:lnTo>
                <a:lnTo>
                  <a:pt x="101881" y="52919"/>
                </a:lnTo>
                <a:lnTo>
                  <a:pt x="2722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713429" y="6572800"/>
            <a:ext cx="7554595" cy="292100"/>
          </a:xfrm>
          <a:custGeom>
            <a:avLst/>
            <a:gdLst/>
            <a:ahLst/>
            <a:cxnLst/>
            <a:rect l="l" t="t" r="r" b="b"/>
            <a:pathLst>
              <a:path w="7554594" h="292100">
                <a:moveTo>
                  <a:pt x="0" y="291642"/>
                </a:moveTo>
                <a:lnTo>
                  <a:pt x="10463" y="291238"/>
                </a:lnTo>
                <a:lnTo>
                  <a:pt x="755422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623446" y="6813813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531" y="0"/>
                </a:moveTo>
                <a:lnTo>
                  <a:pt x="0" y="54103"/>
                </a:lnTo>
                <a:lnTo>
                  <a:pt x="102405" y="100447"/>
                </a:lnTo>
                <a:lnTo>
                  <a:pt x="98531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298411" y="7101012"/>
            <a:ext cx="4898390" cy="201930"/>
          </a:xfrm>
          <a:custGeom>
            <a:avLst/>
            <a:gdLst/>
            <a:ahLst/>
            <a:cxnLst/>
            <a:rect l="l" t="t" r="r" b="b"/>
            <a:pathLst>
              <a:path w="4898390" h="201929">
                <a:moveTo>
                  <a:pt x="0" y="201863"/>
                </a:moveTo>
                <a:lnTo>
                  <a:pt x="10462" y="201432"/>
                </a:lnTo>
                <a:lnTo>
                  <a:pt x="4898248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208438" y="7252229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363" y="0"/>
                </a:moveTo>
                <a:lnTo>
                  <a:pt x="0" y="54354"/>
                </a:lnTo>
                <a:lnTo>
                  <a:pt x="102499" y="100436"/>
                </a:lnTo>
                <a:lnTo>
                  <a:pt x="98363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839195" y="4428797"/>
            <a:ext cx="4990465" cy="306070"/>
          </a:xfrm>
          <a:custGeom>
            <a:avLst/>
            <a:gdLst/>
            <a:ahLst/>
            <a:cxnLst/>
            <a:rect l="l" t="t" r="r" b="b"/>
            <a:pathLst>
              <a:path w="4990465" h="306070">
                <a:moveTo>
                  <a:pt x="0" y="0"/>
                </a:moveTo>
                <a:lnTo>
                  <a:pt x="4979628" y="304825"/>
                </a:lnTo>
                <a:lnTo>
                  <a:pt x="4990079" y="3054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2815735" y="4683459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4" h="100329">
                <a:moveTo>
                  <a:pt x="6177" y="0"/>
                </a:moveTo>
                <a:lnTo>
                  <a:pt x="0" y="100332"/>
                </a:lnTo>
                <a:lnTo>
                  <a:pt x="103452" y="56312"/>
                </a:lnTo>
                <a:lnTo>
                  <a:pt x="6177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974203" y="5212119"/>
            <a:ext cx="4899025" cy="189230"/>
          </a:xfrm>
          <a:custGeom>
            <a:avLst/>
            <a:gdLst/>
            <a:ahLst/>
            <a:cxnLst/>
            <a:rect l="l" t="t" r="r" b="b"/>
            <a:pathLst>
              <a:path w="4899025" h="189229">
                <a:moveTo>
                  <a:pt x="0" y="189019"/>
                </a:moveTo>
                <a:lnTo>
                  <a:pt x="10463" y="188615"/>
                </a:lnTo>
                <a:lnTo>
                  <a:pt x="489892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884220" y="5350517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4">
                <a:moveTo>
                  <a:pt x="98510" y="0"/>
                </a:moveTo>
                <a:lnTo>
                  <a:pt x="0" y="54092"/>
                </a:lnTo>
                <a:lnTo>
                  <a:pt x="102384" y="100436"/>
                </a:lnTo>
                <a:lnTo>
                  <a:pt x="9851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893456" y="5664728"/>
            <a:ext cx="7578725" cy="394970"/>
          </a:xfrm>
          <a:custGeom>
            <a:avLst/>
            <a:gdLst/>
            <a:ahLst/>
            <a:cxnLst/>
            <a:rect l="l" t="t" r="r" b="b"/>
            <a:pathLst>
              <a:path w="7578725" h="394970">
                <a:moveTo>
                  <a:pt x="0" y="0"/>
                </a:moveTo>
                <a:lnTo>
                  <a:pt x="7567966" y="394106"/>
                </a:lnTo>
                <a:lnTo>
                  <a:pt x="7578423" y="39465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5458795" y="6008644"/>
            <a:ext cx="103505" cy="100965"/>
          </a:xfrm>
          <a:custGeom>
            <a:avLst/>
            <a:gdLst/>
            <a:ahLst/>
            <a:cxnLst/>
            <a:rect l="l" t="t" r="r" b="b"/>
            <a:pathLst>
              <a:path w="103505" h="100964">
                <a:moveTo>
                  <a:pt x="5235" y="0"/>
                </a:moveTo>
                <a:lnTo>
                  <a:pt x="0" y="100384"/>
                </a:lnTo>
                <a:lnTo>
                  <a:pt x="103033" y="55422"/>
                </a:lnTo>
                <a:lnTo>
                  <a:pt x="5235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972800" y="7968809"/>
            <a:ext cx="7554595" cy="292100"/>
          </a:xfrm>
          <a:custGeom>
            <a:avLst/>
            <a:gdLst/>
            <a:ahLst/>
            <a:cxnLst/>
            <a:rect l="l" t="t" r="r" b="b"/>
            <a:pathLst>
              <a:path w="7554594" h="292100">
                <a:moveTo>
                  <a:pt x="0" y="291642"/>
                </a:moveTo>
                <a:lnTo>
                  <a:pt x="10463" y="291238"/>
                </a:lnTo>
                <a:lnTo>
                  <a:pt x="755422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882817" y="8209823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510" y="0"/>
                </a:moveTo>
                <a:lnTo>
                  <a:pt x="0" y="54103"/>
                </a:lnTo>
                <a:lnTo>
                  <a:pt x="102384" y="100447"/>
                </a:lnTo>
                <a:lnTo>
                  <a:pt x="9851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298107" y="8869850"/>
            <a:ext cx="2202180" cy="203200"/>
          </a:xfrm>
          <a:custGeom>
            <a:avLst/>
            <a:gdLst/>
            <a:ahLst/>
            <a:cxnLst/>
            <a:rect l="l" t="t" r="r" b="b"/>
            <a:pathLst>
              <a:path w="2202179" h="203200">
                <a:moveTo>
                  <a:pt x="0" y="203150"/>
                </a:moveTo>
                <a:lnTo>
                  <a:pt x="10426" y="202188"/>
                </a:lnTo>
                <a:lnTo>
                  <a:pt x="220180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208438" y="9021997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95473" y="0"/>
                </a:moveTo>
                <a:lnTo>
                  <a:pt x="0" y="59275"/>
                </a:lnTo>
                <a:lnTo>
                  <a:pt x="104708" y="100091"/>
                </a:lnTo>
                <a:lnTo>
                  <a:pt x="95473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247918" y="9730175"/>
            <a:ext cx="2533650" cy="202565"/>
          </a:xfrm>
          <a:custGeom>
            <a:avLst/>
            <a:gdLst/>
            <a:ahLst/>
            <a:cxnLst/>
            <a:rect l="l" t="t" r="r" b="b"/>
            <a:pathLst>
              <a:path w="2533650" h="202565">
                <a:moveTo>
                  <a:pt x="0" y="202079"/>
                </a:moveTo>
                <a:lnTo>
                  <a:pt x="10437" y="201246"/>
                </a:lnTo>
                <a:lnTo>
                  <a:pt x="253345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158154" y="9881322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96206" y="0"/>
                </a:moveTo>
                <a:lnTo>
                  <a:pt x="0" y="58092"/>
                </a:lnTo>
                <a:lnTo>
                  <a:pt x="104195" y="100195"/>
                </a:lnTo>
                <a:lnTo>
                  <a:pt x="96206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674030" y="3065089"/>
            <a:ext cx="1468133" cy="4872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731619" y="3101737"/>
            <a:ext cx="1353185" cy="4758055"/>
          </a:xfrm>
          <a:custGeom>
            <a:avLst/>
            <a:gdLst/>
            <a:ahLst/>
            <a:cxnLst/>
            <a:rect l="l" t="t" r="r" b="b"/>
            <a:pathLst>
              <a:path w="1353184" h="4758055">
                <a:moveTo>
                  <a:pt x="1154813" y="696760"/>
                </a:moveTo>
                <a:lnTo>
                  <a:pt x="1166296" y="738116"/>
                </a:lnTo>
                <a:lnTo>
                  <a:pt x="1177437" y="780200"/>
                </a:lnTo>
                <a:lnTo>
                  <a:pt x="1188235" y="822989"/>
                </a:lnTo>
                <a:lnTo>
                  <a:pt x="1198690" y="866460"/>
                </a:lnTo>
                <a:lnTo>
                  <a:pt x="1208803" y="910592"/>
                </a:lnTo>
                <a:lnTo>
                  <a:pt x="1218572" y="955363"/>
                </a:lnTo>
                <a:lnTo>
                  <a:pt x="1227999" y="1000751"/>
                </a:lnTo>
                <a:lnTo>
                  <a:pt x="1237083" y="1046734"/>
                </a:lnTo>
                <a:lnTo>
                  <a:pt x="1245824" y="1093290"/>
                </a:lnTo>
                <a:lnTo>
                  <a:pt x="1254223" y="1140396"/>
                </a:lnTo>
                <a:lnTo>
                  <a:pt x="1262279" y="1188031"/>
                </a:lnTo>
                <a:lnTo>
                  <a:pt x="1269992" y="1236172"/>
                </a:lnTo>
                <a:lnTo>
                  <a:pt x="1277362" y="1284798"/>
                </a:lnTo>
                <a:lnTo>
                  <a:pt x="1284389" y="1333887"/>
                </a:lnTo>
                <a:lnTo>
                  <a:pt x="1291073" y="1383417"/>
                </a:lnTo>
                <a:lnTo>
                  <a:pt x="1297415" y="1433364"/>
                </a:lnTo>
                <a:lnTo>
                  <a:pt x="1303414" y="1483709"/>
                </a:lnTo>
                <a:lnTo>
                  <a:pt x="1309070" y="1534428"/>
                </a:lnTo>
                <a:lnTo>
                  <a:pt x="1314383" y="1585499"/>
                </a:lnTo>
                <a:lnTo>
                  <a:pt x="1319354" y="1636901"/>
                </a:lnTo>
                <a:lnTo>
                  <a:pt x="1323982" y="1688611"/>
                </a:lnTo>
                <a:lnTo>
                  <a:pt x="1328267" y="1740608"/>
                </a:lnTo>
                <a:lnTo>
                  <a:pt x="1332209" y="1792869"/>
                </a:lnTo>
                <a:lnTo>
                  <a:pt x="1335808" y="1845372"/>
                </a:lnTo>
                <a:lnTo>
                  <a:pt x="1339065" y="1898096"/>
                </a:lnTo>
                <a:lnTo>
                  <a:pt x="1341978" y="1951018"/>
                </a:lnTo>
                <a:lnTo>
                  <a:pt x="1344549" y="2004116"/>
                </a:lnTo>
                <a:lnTo>
                  <a:pt x="1346778" y="2057368"/>
                </a:lnTo>
                <a:lnTo>
                  <a:pt x="1348663" y="2110752"/>
                </a:lnTo>
                <a:lnTo>
                  <a:pt x="1350205" y="2164247"/>
                </a:lnTo>
                <a:lnTo>
                  <a:pt x="1351405" y="2217830"/>
                </a:lnTo>
                <a:lnTo>
                  <a:pt x="1352262" y="2271478"/>
                </a:lnTo>
                <a:lnTo>
                  <a:pt x="1352776" y="2325171"/>
                </a:lnTo>
                <a:lnTo>
                  <a:pt x="1352948" y="2378886"/>
                </a:lnTo>
                <a:lnTo>
                  <a:pt x="1352776" y="2432601"/>
                </a:lnTo>
                <a:lnTo>
                  <a:pt x="1352262" y="2486294"/>
                </a:lnTo>
                <a:lnTo>
                  <a:pt x="1351405" y="2539943"/>
                </a:lnTo>
                <a:lnTo>
                  <a:pt x="1350205" y="2593526"/>
                </a:lnTo>
                <a:lnTo>
                  <a:pt x="1348663" y="2647020"/>
                </a:lnTo>
                <a:lnTo>
                  <a:pt x="1346778" y="2700405"/>
                </a:lnTo>
                <a:lnTo>
                  <a:pt x="1344549" y="2753657"/>
                </a:lnTo>
                <a:lnTo>
                  <a:pt x="1341978" y="2806755"/>
                </a:lnTo>
                <a:lnTo>
                  <a:pt x="1339065" y="2859677"/>
                </a:lnTo>
                <a:lnTo>
                  <a:pt x="1335808" y="2912401"/>
                </a:lnTo>
                <a:lnTo>
                  <a:pt x="1332209" y="2964904"/>
                </a:lnTo>
                <a:lnTo>
                  <a:pt x="1328267" y="3017165"/>
                </a:lnTo>
                <a:lnTo>
                  <a:pt x="1323982" y="3069162"/>
                </a:lnTo>
                <a:lnTo>
                  <a:pt x="1319354" y="3120872"/>
                </a:lnTo>
                <a:lnTo>
                  <a:pt x="1314383" y="3172274"/>
                </a:lnTo>
                <a:lnTo>
                  <a:pt x="1309070" y="3223346"/>
                </a:lnTo>
                <a:lnTo>
                  <a:pt x="1303414" y="3274065"/>
                </a:lnTo>
                <a:lnTo>
                  <a:pt x="1297415" y="3324409"/>
                </a:lnTo>
                <a:lnTo>
                  <a:pt x="1291073" y="3374357"/>
                </a:lnTo>
                <a:lnTo>
                  <a:pt x="1284389" y="3423887"/>
                </a:lnTo>
                <a:lnTo>
                  <a:pt x="1277362" y="3472976"/>
                </a:lnTo>
                <a:lnTo>
                  <a:pt x="1269992" y="3521602"/>
                </a:lnTo>
                <a:lnTo>
                  <a:pt x="1262279" y="3569744"/>
                </a:lnTo>
                <a:lnTo>
                  <a:pt x="1254223" y="3617379"/>
                </a:lnTo>
                <a:lnTo>
                  <a:pt x="1245824" y="3664485"/>
                </a:lnTo>
                <a:lnTo>
                  <a:pt x="1237083" y="3711041"/>
                </a:lnTo>
                <a:lnTo>
                  <a:pt x="1227999" y="3757024"/>
                </a:lnTo>
                <a:lnTo>
                  <a:pt x="1218572" y="3802412"/>
                </a:lnTo>
                <a:lnTo>
                  <a:pt x="1208803" y="3847184"/>
                </a:lnTo>
                <a:lnTo>
                  <a:pt x="1198690" y="3891316"/>
                </a:lnTo>
                <a:lnTo>
                  <a:pt x="1188235" y="3934788"/>
                </a:lnTo>
                <a:lnTo>
                  <a:pt x="1177437" y="3977577"/>
                </a:lnTo>
                <a:lnTo>
                  <a:pt x="1166296" y="4019661"/>
                </a:lnTo>
                <a:lnTo>
                  <a:pt x="1154813" y="4061017"/>
                </a:lnTo>
                <a:lnTo>
                  <a:pt x="1137354" y="4120288"/>
                </a:lnTo>
                <a:lnTo>
                  <a:pt x="1119451" y="4176924"/>
                </a:lnTo>
                <a:lnTo>
                  <a:pt x="1101122" y="4230926"/>
                </a:lnTo>
                <a:lnTo>
                  <a:pt x="1082389" y="4282294"/>
                </a:lnTo>
                <a:lnTo>
                  <a:pt x="1063272" y="4331027"/>
                </a:lnTo>
                <a:lnTo>
                  <a:pt x="1043790" y="4377126"/>
                </a:lnTo>
                <a:lnTo>
                  <a:pt x="1023964" y="4420591"/>
                </a:lnTo>
                <a:lnTo>
                  <a:pt x="1003814" y="4461422"/>
                </a:lnTo>
                <a:lnTo>
                  <a:pt x="983361" y="4499618"/>
                </a:lnTo>
                <a:lnTo>
                  <a:pt x="962624" y="4535181"/>
                </a:lnTo>
                <a:lnTo>
                  <a:pt x="941625" y="4568109"/>
                </a:lnTo>
                <a:lnTo>
                  <a:pt x="898917" y="4626062"/>
                </a:lnTo>
                <a:lnTo>
                  <a:pt x="855400" y="4673478"/>
                </a:lnTo>
                <a:lnTo>
                  <a:pt x="811236" y="4710357"/>
                </a:lnTo>
                <a:lnTo>
                  <a:pt x="766585" y="4736700"/>
                </a:lnTo>
                <a:lnTo>
                  <a:pt x="721611" y="4752505"/>
                </a:lnTo>
                <a:lnTo>
                  <a:pt x="676475" y="4757774"/>
                </a:lnTo>
                <a:lnTo>
                  <a:pt x="653897" y="4756457"/>
                </a:lnTo>
                <a:lnTo>
                  <a:pt x="608822" y="4745920"/>
                </a:lnTo>
                <a:lnTo>
                  <a:pt x="563989" y="4724846"/>
                </a:lnTo>
                <a:lnTo>
                  <a:pt x="519561" y="4693235"/>
                </a:lnTo>
                <a:lnTo>
                  <a:pt x="475700" y="4651087"/>
                </a:lnTo>
                <a:lnTo>
                  <a:pt x="432567" y="4598402"/>
                </a:lnTo>
                <a:lnTo>
                  <a:pt x="390325" y="4535181"/>
                </a:lnTo>
                <a:lnTo>
                  <a:pt x="369588" y="4499618"/>
                </a:lnTo>
                <a:lnTo>
                  <a:pt x="349135" y="4461422"/>
                </a:lnTo>
                <a:lnTo>
                  <a:pt x="328985" y="4420591"/>
                </a:lnTo>
                <a:lnTo>
                  <a:pt x="309159" y="4377126"/>
                </a:lnTo>
                <a:lnTo>
                  <a:pt x="289677" y="4331027"/>
                </a:lnTo>
                <a:lnTo>
                  <a:pt x="270559" y="4282294"/>
                </a:lnTo>
                <a:lnTo>
                  <a:pt x="251826" y="4230926"/>
                </a:lnTo>
                <a:lnTo>
                  <a:pt x="233497" y="4176924"/>
                </a:lnTo>
                <a:lnTo>
                  <a:pt x="215593" y="4120288"/>
                </a:lnTo>
                <a:lnTo>
                  <a:pt x="198135" y="4061017"/>
                </a:lnTo>
                <a:lnTo>
                  <a:pt x="186651" y="4019661"/>
                </a:lnTo>
                <a:lnTo>
                  <a:pt x="175510" y="3977577"/>
                </a:lnTo>
                <a:lnTo>
                  <a:pt x="164712" y="3934788"/>
                </a:lnTo>
                <a:lnTo>
                  <a:pt x="154257" y="3891316"/>
                </a:lnTo>
                <a:lnTo>
                  <a:pt x="144145" y="3847184"/>
                </a:lnTo>
                <a:lnTo>
                  <a:pt x="134375" y="3802412"/>
                </a:lnTo>
                <a:lnTo>
                  <a:pt x="124948" y="3757024"/>
                </a:lnTo>
                <a:lnTo>
                  <a:pt x="115864" y="3711041"/>
                </a:lnTo>
                <a:lnTo>
                  <a:pt x="107123" y="3664485"/>
                </a:lnTo>
                <a:lnTo>
                  <a:pt x="98724" y="3617379"/>
                </a:lnTo>
                <a:lnTo>
                  <a:pt x="90669" y="3569744"/>
                </a:lnTo>
                <a:lnTo>
                  <a:pt x="82956" y="3521602"/>
                </a:lnTo>
                <a:lnTo>
                  <a:pt x="75586" y="3472976"/>
                </a:lnTo>
                <a:lnTo>
                  <a:pt x="68558" y="3423887"/>
                </a:lnTo>
                <a:lnTo>
                  <a:pt x="61874" y="3374357"/>
                </a:lnTo>
                <a:lnTo>
                  <a:pt x="55532" y="3324409"/>
                </a:lnTo>
                <a:lnTo>
                  <a:pt x="49533" y="3274065"/>
                </a:lnTo>
                <a:lnTo>
                  <a:pt x="43877" y="3223346"/>
                </a:lnTo>
                <a:lnTo>
                  <a:pt x="38564" y="3172274"/>
                </a:lnTo>
                <a:lnTo>
                  <a:pt x="33593" y="3120872"/>
                </a:lnTo>
                <a:lnTo>
                  <a:pt x="28966" y="3069162"/>
                </a:lnTo>
                <a:lnTo>
                  <a:pt x="24681" y="3017165"/>
                </a:lnTo>
                <a:lnTo>
                  <a:pt x="20739" y="2964904"/>
                </a:lnTo>
                <a:lnTo>
                  <a:pt x="17139" y="2912401"/>
                </a:lnTo>
                <a:lnTo>
                  <a:pt x="13883" y="2859677"/>
                </a:lnTo>
                <a:lnTo>
                  <a:pt x="10969" y="2806755"/>
                </a:lnTo>
                <a:lnTo>
                  <a:pt x="8398" y="2753657"/>
                </a:lnTo>
                <a:lnTo>
                  <a:pt x="6170" y="2700405"/>
                </a:lnTo>
                <a:lnTo>
                  <a:pt x="4284" y="2647020"/>
                </a:lnTo>
                <a:lnTo>
                  <a:pt x="2742" y="2593526"/>
                </a:lnTo>
                <a:lnTo>
                  <a:pt x="1542" y="2539943"/>
                </a:lnTo>
                <a:lnTo>
                  <a:pt x="685" y="2486294"/>
                </a:lnTo>
                <a:lnTo>
                  <a:pt x="171" y="2432601"/>
                </a:lnTo>
                <a:lnTo>
                  <a:pt x="0" y="2378886"/>
                </a:lnTo>
                <a:lnTo>
                  <a:pt x="171" y="2325171"/>
                </a:lnTo>
                <a:lnTo>
                  <a:pt x="685" y="2271478"/>
                </a:lnTo>
                <a:lnTo>
                  <a:pt x="1542" y="2217830"/>
                </a:lnTo>
                <a:lnTo>
                  <a:pt x="2742" y="2164247"/>
                </a:lnTo>
                <a:lnTo>
                  <a:pt x="4284" y="2110752"/>
                </a:lnTo>
                <a:lnTo>
                  <a:pt x="6170" y="2057368"/>
                </a:lnTo>
                <a:lnTo>
                  <a:pt x="8398" y="2004116"/>
                </a:lnTo>
                <a:lnTo>
                  <a:pt x="10969" y="1951018"/>
                </a:lnTo>
                <a:lnTo>
                  <a:pt x="13883" y="1898096"/>
                </a:lnTo>
                <a:lnTo>
                  <a:pt x="17139" y="1845372"/>
                </a:lnTo>
                <a:lnTo>
                  <a:pt x="20739" y="1792869"/>
                </a:lnTo>
                <a:lnTo>
                  <a:pt x="24681" y="1740608"/>
                </a:lnTo>
                <a:lnTo>
                  <a:pt x="28966" y="1688611"/>
                </a:lnTo>
                <a:lnTo>
                  <a:pt x="33593" y="1636901"/>
                </a:lnTo>
                <a:lnTo>
                  <a:pt x="38564" y="1585499"/>
                </a:lnTo>
                <a:lnTo>
                  <a:pt x="43877" y="1534428"/>
                </a:lnTo>
                <a:lnTo>
                  <a:pt x="49533" y="1483709"/>
                </a:lnTo>
                <a:lnTo>
                  <a:pt x="55532" y="1433364"/>
                </a:lnTo>
                <a:lnTo>
                  <a:pt x="61874" y="1383417"/>
                </a:lnTo>
                <a:lnTo>
                  <a:pt x="68558" y="1333887"/>
                </a:lnTo>
                <a:lnTo>
                  <a:pt x="75586" y="1284798"/>
                </a:lnTo>
                <a:lnTo>
                  <a:pt x="82956" y="1236172"/>
                </a:lnTo>
                <a:lnTo>
                  <a:pt x="90669" y="1188031"/>
                </a:lnTo>
                <a:lnTo>
                  <a:pt x="98724" y="1140396"/>
                </a:lnTo>
                <a:lnTo>
                  <a:pt x="107123" y="1093290"/>
                </a:lnTo>
                <a:lnTo>
                  <a:pt x="115864" y="1046734"/>
                </a:lnTo>
                <a:lnTo>
                  <a:pt x="124948" y="1000751"/>
                </a:lnTo>
                <a:lnTo>
                  <a:pt x="134375" y="955363"/>
                </a:lnTo>
                <a:lnTo>
                  <a:pt x="144145" y="910592"/>
                </a:lnTo>
                <a:lnTo>
                  <a:pt x="154257" y="866460"/>
                </a:lnTo>
                <a:lnTo>
                  <a:pt x="164712" y="822989"/>
                </a:lnTo>
                <a:lnTo>
                  <a:pt x="175510" y="780200"/>
                </a:lnTo>
                <a:lnTo>
                  <a:pt x="186651" y="738116"/>
                </a:lnTo>
                <a:lnTo>
                  <a:pt x="198135" y="696760"/>
                </a:lnTo>
                <a:lnTo>
                  <a:pt x="215593" y="637489"/>
                </a:lnTo>
                <a:lnTo>
                  <a:pt x="233497" y="580853"/>
                </a:lnTo>
                <a:lnTo>
                  <a:pt x="251826" y="526850"/>
                </a:lnTo>
                <a:lnTo>
                  <a:pt x="270559" y="475482"/>
                </a:lnTo>
                <a:lnTo>
                  <a:pt x="289677" y="426749"/>
                </a:lnTo>
                <a:lnTo>
                  <a:pt x="309159" y="380649"/>
                </a:lnTo>
                <a:lnTo>
                  <a:pt x="328985" y="337184"/>
                </a:lnTo>
                <a:lnTo>
                  <a:pt x="349135" y="296353"/>
                </a:lnTo>
                <a:lnTo>
                  <a:pt x="369588" y="258156"/>
                </a:lnTo>
                <a:lnTo>
                  <a:pt x="390325" y="222594"/>
                </a:lnTo>
                <a:lnTo>
                  <a:pt x="411325" y="189666"/>
                </a:lnTo>
                <a:lnTo>
                  <a:pt x="454033" y="131712"/>
                </a:lnTo>
                <a:lnTo>
                  <a:pt x="497550" y="84296"/>
                </a:lnTo>
                <a:lnTo>
                  <a:pt x="541715" y="47416"/>
                </a:lnTo>
                <a:lnTo>
                  <a:pt x="586365" y="21074"/>
                </a:lnTo>
                <a:lnTo>
                  <a:pt x="631339" y="5268"/>
                </a:lnTo>
                <a:lnTo>
                  <a:pt x="676475" y="0"/>
                </a:lnTo>
                <a:lnTo>
                  <a:pt x="699053" y="1317"/>
                </a:lnTo>
                <a:lnTo>
                  <a:pt x="744129" y="11854"/>
                </a:lnTo>
                <a:lnTo>
                  <a:pt x="788961" y="32928"/>
                </a:lnTo>
                <a:lnTo>
                  <a:pt x="833389" y="64539"/>
                </a:lnTo>
                <a:lnTo>
                  <a:pt x="877250" y="106687"/>
                </a:lnTo>
                <a:lnTo>
                  <a:pt x="920382" y="159372"/>
                </a:lnTo>
                <a:lnTo>
                  <a:pt x="962624" y="222594"/>
                </a:lnTo>
                <a:lnTo>
                  <a:pt x="983361" y="258156"/>
                </a:lnTo>
                <a:lnTo>
                  <a:pt x="1003814" y="296353"/>
                </a:lnTo>
                <a:lnTo>
                  <a:pt x="1023964" y="337184"/>
                </a:lnTo>
                <a:lnTo>
                  <a:pt x="1043790" y="380649"/>
                </a:lnTo>
                <a:lnTo>
                  <a:pt x="1063272" y="426749"/>
                </a:lnTo>
                <a:lnTo>
                  <a:pt x="1082389" y="475482"/>
                </a:lnTo>
                <a:lnTo>
                  <a:pt x="1101122" y="526850"/>
                </a:lnTo>
                <a:lnTo>
                  <a:pt x="1119451" y="580853"/>
                </a:lnTo>
                <a:lnTo>
                  <a:pt x="1137354" y="637489"/>
                </a:lnTo>
                <a:lnTo>
                  <a:pt x="1154813" y="696760"/>
                </a:lnTo>
                <a:close/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10908433" y="2877264"/>
            <a:ext cx="189865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b="1" spc="440" dirty="0">
                <a:latin typeface="Trebuchet MS"/>
                <a:cs typeface="Trebuchet MS"/>
              </a:rPr>
              <a:t>S</a:t>
            </a:r>
            <a:r>
              <a:rPr sz="6900" b="1" spc="-340" dirty="0">
                <a:latin typeface="Trebuchet MS"/>
                <a:cs typeface="Trebuchet MS"/>
              </a:rPr>
              <a:t>pan</a:t>
            </a:r>
            <a:endParaRPr sz="6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908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10499" y="746678"/>
            <a:ext cx="1548765" cy="1548765"/>
          </a:xfrm>
          <a:prstGeom prst="rect">
            <a:avLst/>
          </a:prstGeom>
          <a:solidFill>
            <a:srgbClr val="F39019">
              <a:alpha val="9999"/>
            </a:srgbClr>
          </a:solidFill>
        </p:spPr>
        <p:txBody>
          <a:bodyPr vert="horz" wrap="square" lIns="0" tIns="44958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540"/>
              </a:spcBef>
            </a:pPr>
            <a:r>
              <a:rPr sz="4100" spc="-65" dirty="0">
                <a:latin typeface="Arial"/>
                <a:cs typeface="Arial"/>
              </a:rPr>
              <a:t>A</a:t>
            </a:r>
            <a:endParaRPr sz="4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7615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756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F5D328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7569" y="1180981"/>
            <a:ext cx="154876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12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7323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0463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70BF41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175471" y="1180981"/>
            <a:ext cx="4038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5" dirty="0">
                <a:latin typeface="Arial"/>
                <a:cs typeface="Arial"/>
              </a:rPr>
              <a:t>C</a:t>
            </a:r>
            <a:endParaRPr sz="4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8406" y="963949"/>
            <a:ext cx="2264862" cy="1155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59818" y="974431"/>
            <a:ext cx="2202180" cy="1093470"/>
          </a:xfrm>
          <a:prstGeom prst="rect">
            <a:avLst/>
          </a:prstGeom>
          <a:solidFill>
            <a:srgbClr val="EC5D57">
              <a:alpha val="9999"/>
            </a:srgbClr>
          </a:solidFill>
        </p:spPr>
        <p:txBody>
          <a:bodyPr vert="horz" wrap="square" lIns="0" tIns="221615" rIns="0" bIns="0" rtlCol="0">
            <a:spAutoFit/>
          </a:bodyPr>
          <a:lstStyle/>
          <a:p>
            <a:pPr marL="427990">
              <a:lnSpc>
                <a:spcPct val="100000"/>
              </a:lnSpc>
              <a:spcBef>
                <a:spcPts val="1745"/>
              </a:spcBef>
            </a:pPr>
            <a:r>
              <a:rPr sz="4100" b="0" spc="20" dirty="0">
                <a:latin typeface="Arial"/>
                <a:cs typeface="Arial"/>
              </a:rPr>
              <a:t>Client</a:t>
            </a:r>
            <a:endParaRPr sz="4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270306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0171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34" y="0"/>
                </a:lnTo>
                <a:lnTo>
                  <a:pt x="154843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51A7F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876959" y="1180981"/>
            <a:ext cx="3943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0" dirty="0">
                <a:latin typeface="Arial"/>
                <a:cs typeface="Arial"/>
              </a:rPr>
              <a:t>D</a:t>
            </a:r>
            <a:endParaRPr sz="41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922896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954308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34" y="0"/>
                </a:lnTo>
                <a:lnTo>
                  <a:pt x="154843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B36AE2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557506" y="1180981"/>
            <a:ext cx="345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20" dirty="0">
                <a:latin typeface="Arial"/>
                <a:cs typeface="Arial"/>
              </a:rPr>
              <a:t>E</a:t>
            </a:r>
            <a:endParaRPr sz="4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66448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7695901" y="746678"/>
            <a:ext cx="1548765" cy="1548765"/>
          </a:xfrm>
          <a:prstGeom prst="rect">
            <a:avLst/>
          </a:prstGeom>
          <a:solidFill>
            <a:srgbClr val="A6AAA9">
              <a:alpha val="9999"/>
            </a:srgbClr>
          </a:solidFill>
        </p:spPr>
        <p:txBody>
          <a:bodyPr vert="horz" wrap="square" lIns="0" tIns="44958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3540"/>
              </a:spcBef>
            </a:pPr>
            <a:r>
              <a:rPr sz="4100" spc="-140" dirty="0">
                <a:latin typeface="Arial"/>
                <a:cs typeface="Arial"/>
              </a:rPr>
              <a:t>F</a:t>
            </a:r>
            <a:endParaRPr sz="41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58924" y="1076795"/>
            <a:ext cx="1061720" cy="80645"/>
          </a:xfrm>
          <a:custGeom>
            <a:avLst/>
            <a:gdLst/>
            <a:ahLst/>
            <a:cxnLst/>
            <a:rect l="l" t="t" r="r" b="b"/>
            <a:pathLst>
              <a:path w="1061720" h="80644">
                <a:moveTo>
                  <a:pt x="0" y="80439"/>
                </a:moveTo>
                <a:lnTo>
                  <a:pt x="50060" y="67005"/>
                </a:lnTo>
                <a:lnTo>
                  <a:pt x="100121" y="54795"/>
                </a:lnTo>
                <a:lnTo>
                  <a:pt x="150181" y="43809"/>
                </a:lnTo>
                <a:lnTo>
                  <a:pt x="200242" y="34047"/>
                </a:lnTo>
                <a:lnTo>
                  <a:pt x="250302" y="25510"/>
                </a:lnTo>
                <a:lnTo>
                  <a:pt x="300363" y="18197"/>
                </a:lnTo>
                <a:lnTo>
                  <a:pt x="350424" y="12109"/>
                </a:lnTo>
                <a:lnTo>
                  <a:pt x="400484" y="7245"/>
                </a:lnTo>
                <a:lnTo>
                  <a:pt x="450545" y="3606"/>
                </a:lnTo>
                <a:lnTo>
                  <a:pt x="500606" y="1190"/>
                </a:lnTo>
                <a:lnTo>
                  <a:pt x="550666" y="0"/>
                </a:lnTo>
                <a:lnTo>
                  <a:pt x="600727" y="33"/>
                </a:lnTo>
                <a:lnTo>
                  <a:pt x="650788" y="1291"/>
                </a:lnTo>
                <a:lnTo>
                  <a:pt x="700849" y="3773"/>
                </a:lnTo>
                <a:lnTo>
                  <a:pt x="750910" y="7480"/>
                </a:lnTo>
                <a:lnTo>
                  <a:pt x="800971" y="12411"/>
                </a:lnTo>
                <a:lnTo>
                  <a:pt x="851032" y="18567"/>
                </a:lnTo>
                <a:lnTo>
                  <a:pt x="901093" y="25946"/>
                </a:lnTo>
                <a:lnTo>
                  <a:pt x="951154" y="34551"/>
                </a:lnTo>
                <a:lnTo>
                  <a:pt x="1001215" y="44379"/>
                </a:lnTo>
                <a:lnTo>
                  <a:pt x="1051276" y="55432"/>
                </a:lnTo>
                <a:lnTo>
                  <a:pt x="1061433" y="5804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97709" y="1083548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4" h="97790">
                <a:moveTo>
                  <a:pt x="25004" y="0"/>
                </a:moveTo>
                <a:lnTo>
                  <a:pt x="0" y="97358"/>
                </a:lnTo>
                <a:lnTo>
                  <a:pt x="109860" y="73683"/>
                </a:lnTo>
                <a:lnTo>
                  <a:pt x="25004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58924" y="1076693"/>
            <a:ext cx="3758565" cy="226060"/>
          </a:xfrm>
          <a:custGeom>
            <a:avLst/>
            <a:gdLst/>
            <a:ahLst/>
            <a:cxnLst/>
            <a:rect l="l" t="t" r="r" b="b"/>
            <a:pathLst>
              <a:path w="3758565" h="226059">
                <a:moveTo>
                  <a:pt x="0" y="225768"/>
                </a:moveTo>
                <a:lnTo>
                  <a:pt x="49969" y="214184"/>
                </a:lnTo>
                <a:lnTo>
                  <a:pt x="99939" y="202906"/>
                </a:lnTo>
                <a:lnTo>
                  <a:pt x="149909" y="191932"/>
                </a:lnTo>
                <a:lnTo>
                  <a:pt x="199879" y="181264"/>
                </a:lnTo>
                <a:lnTo>
                  <a:pt x="249849" y="170900"/>
                </a:lnTo>
                <a:lnTo>
                  <a:pt x="299819" y="160841"/>
                </a:lnTo>
                <a:lnTo>
                  <a:pt x="349789" y="151088"/>
                </a:lnTo>
                <a:lnTo>
                  <a:pt x="399759" y="141639"/>
                </a:lnTo>
                <a:lnTo>
                  <a:pt x="449729" y="132495"/>
                </a:lnTo>
                <a:lnTo>
                  <a:pt x="499699" y="123657"/>
                </a:lnTo>
                <a:lnTo>
                  <a:pt x="549669" y="115123"/>
                </a:lnTo>
                <a:lnTo>
                  <a:pt x="599639" y="106894"/>
                </a:lnTo>
                <a:lnTo>
                  <a:pt x="649609" y="98971"/>
                </a:lnTo>
                <a:lnTo>
                  <a:pt x="699579" y="91352"/>
                </a:lnTo>
                <a:lnTo>
                  <a:pt x="749549" y="84038"/>
                </a:lnTo>
                <a:lnTo>
                  <a:pt x="799519" y="77029"/>
                </a:lnTo>
                <a:lnTo>
                  <a:pt x="849489" y="70326"/>
                </a:lnTo>
                <a:lnTo>
                  <a:pt x="899459" y="63927"/>
                </a:lnTo>
                <a:lnTo>
                  <a:pt x="949429" y="57833"/>
                </a:lnTo>
                <a:lnTo>
                  <a:pt x="999399" y="52044"/>
                </a:lnTo>
                <a:lnTo>
                  <a:pt x="1049369" y="46561"/>
                </a:lnTo>
                <a:lnTo>
                  <a:pt x="1099339" y="41382"/>
                </a:lnTo>
                <a:lnTo>
                  <a:pt x="1149309" y="36508"/>
                </a:lnTo>
                <a:lnTo>
                  <a:pt x="1199279" y="31939"/>
                </a:lnTo>
                <a:lnTo>
                  <a:pt x="1249249" y="27675"/>
                </a:lnTo>
                <a:lnTo>
                  <a:pt x="1299219" y="23716"/>
                </a:lnTo>
                <a:lnTo>
                  <a:pt x="1349189" y="20063"/>
                </a:lnTo>
                <a:lnTo>
                  <a:pt x="1399159" y="16714"/>
                </a:lnTo>
                <a:lnTo>
                  <a:pt x="1449129" y="13670"/>
                </a:lnTo>
                <a:lnTo>
                  <a:pt x="1499099" y="10931"/>
                </a:lnTo>
                <a:lnTo>
                  <a:pt x="1549069" y="8497"/>
                </a:lnTo>
                <a:lnTo>
                  <a:pt x="1599039" y="6368"/>
                </a:lnTo>
                <a:lnTo>
                  <a:pt x="1649009" y="4544"/>
                </a:lnTo>
                <a:lnTo>
                  <a:pt x="1698979" y="3025"/>
                </a:lnTo>
                <a:lnTo>
                  <a:pt x="1748949" y="1811"/>
                </a:lnTo>
                <a:lnTo>
                  <a:pt x="1798919" y="902"/>
                </a:lnTo>
                <a:lnTo>
                  <a:pt x="1848889" y="298"/>
                </a:lnTo>
                <a:lnTo>
                  <a:pt x="1898859" y="0"/>
                </a:lnTo>
                <a:lnTo>
                  <a:pt x="1948829" y="6"/>
                </a:lnTo>
                <a:lnTo>
                  <a:pt x="1998799" y="317"/>
                </a:lnTo>
                <a:lnTo>
                  <a:pt x="2048769" y="933"/>
                </a:lnTo>
                <a:lnTo>
                  <a:pt x="2098739" y="1853"/>
                </a:lnTo>
                <a:lnTo>
                  <a:pt x="2148709" y="3079"/>
                </a:lnTo>
                <a:lnTo>
                  <a:pt x="2198679" y="4610"/>
                </a:lnTo>
                <a:lnTo>
                  <a:pt x="2248649" y="6446"/>
                </a:lnTo>
                <a:lnTo>
                  <a:pt x="2298619" y="8587"/>
                </a:lnTo>
                <a:lnTo>
                  <a:pt x="2348589" y="11033"/>
                </a:lnTo>
                <a:lnTo>
                  <a:pt x="2398559" y="13784"/>
                </a:lnTo>
                <a:lnTo>
                  <a:pt x="2448529" y="16840"/>
                </a:lnTo>
                <a:lnTo>
                  <a:pt x="2498499" y="20201"/>
                </a:lnTo>
                <a:lnTo>
                  <a:pt x="2548469" y="23867"/>
                </a:lnTo>
                <a:lnTo>
                  <a:pt x="2598439" y="27838"/>
                </a:lnTo>
                <a:lnTo>
                  <a:pt x="2648409" y="32114"/>
                </a:lnTo>
                <a:lnTo>
                  <a:pt x="2698379" y="36694"/>
                </a:lnTo>
                <a:lnTo>
                  <a:pt x="2748349" y="41580"/>
                </a:lnTo>
                <a:lnTo>
                  <a:pt x="2798319" y="46771"/>
                </a:lnTo>
                <a:lnTo>
                  <a:pt x="2848289" y="52267"/>
                </a:lnTo>
                <a:lnTo>
                  <a:pt x="2898259" y="58068"/>
                </a:lnTo>
                <a:lnTo>
                  <a:pt x="2948229" y="64173"/>
                </a:lnTo>
                <a:lnTo>
                  <a:pt x="2998199" y="70584"/>
                </a:lnTo>
                <a:lnTo>
                  <a:pt x="3048169" y="77300"/>
                </a:lnTo>
                <a:lnTo>
                  <a:pt x="3098139" y="84321"/>
                </a:lnTo>
                <a:lnTo>
                  <a:pt x="3148109" y="91646"/>
                </a:lnTo>
                <a:lnTo>
                  <a:pt x="3198079" y="99277"/>
                </a:lnTo>
                <a:lnTo>
                  <a:pt x="3248049" y="107213"/>
                </a:lnTo>
                <a:lnTo>
                  <a:pt x="3298019" y="115454"/>
                </a:lnTo>
                <a:lnTo>
                  <a:pt x="3347989" y="123999"/>
                </a:lnTo>
                <a:lnTo>
                  <a:pt x="3397959" y="132850"/>
                </a:lnTo>
                <a:lnTo>
                  <a:pt x="3447929" y="142006"/>
                </a:lnTo>
                <a:lnTo>
                  <a:pt x="3497899" y="151466"/>
                </a:lnTo>
                <a:lnTo>
                  <a:pt x="3547869" y="161232"/>
                </a:lnTo>
                <a:lnTo>
                  <a:pt x="3597839" y="171303"/>
                </a:lnTo>
                <a:lnTo>
                  <a:pt x="3647809" y="181678"/>
                </a:lnTo>
                <a:lnTo>
                  <a:pt x="3697779" y="192359"/>
                </a:lnTo>
                <a:lnTo>
                  <a:pt x="3747749" y="203344"/>
                </a:lnTo>
                <a:lnTo>
                  <a:pt x="3757937" y="20567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495439" y="1231041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20" h="98425">
                <a:moveTo>
                  <a:pt x="22428" y="0"/>
                </a:moveTo>
                <a:lnTo>
                  <a:pt x="0" y="97986"/>
                </a:lnTo>
                <a:lnTo>
                  <a:pt x="109200" y="71411"/>
                </a:lnTo>
                <a:lnTo>
                  <a:pt x="22428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55993" y="1739339"/>
            <a:ext cx="3758565" cy="226060"/>
          </a:xfrm>
          <a:custGeom>
            <a:avLst/>
            <a:gdLst/>
            <a:ahLst/>
            <a:cxnLst/>
            <a:rect l="l" t="t" r="r" b="b"/>
            <a:pathLst>
              <a:path w="3758565" h="226060">
                <a:moveTo>
                  <a:pt x="3757937" y="20090"/>
                </a:moveTo>
                <a:lnTo>
                  <a:pt x="3697759" y="33412"/>
                </a:lnTo>
                <a:lnTo>
                  <a:pt x="3647790" y="44092"/>
                </a:lnTo>
                <a:lnTo>
                  <a:pt x="3597821" y="54468"/>
                </a:lnTo>
                <a:lnTo>
                  <a:pt x="3547852" y="64538"/>
                </a:lnTo>
                <a:lnTo>
                  <a:pt x="3497882" y="74304"/>
                </a:lnTo>
                <a:lnTo>
                  <a:pt x="3447913" y="83765"/>
                </a:lnTo>
                <a:lnTo>
                  <a:pt x="3397944" y="92920"/>
                </a:lnTo>
                <a:lnTo>
                  <a:pt x="3347974" y="101771"/>
                </a:lnTo>
                <a:lnTo>
                  <a:pt x="3298005" y="110316"/>
                </a:lnTo>
                <a:lnTo>
                  <a:pt x="3248036" y="118557"/>
                </a:lnTo>
                <a:lnTo>
                  <a:pt x="3198066" y="126492"/>
                </a:lnTo>
                <a:lnTo>
                  <a:pt x="3148097" y="134123"/>
                </a:lnTo>
                <a:lnTo>
                  <a:pt x="3098127" y="141449"/>
                </a:lnTo>
                <a:lnTo>
                  <a:pt x="3048158" y="148469"/>
                </a:lnTo>
                <a:lnTo>
                  <a:pt x="2998189" y="155185"/>
                </a:lnTo>
                <a:lnTo>
                  <a:pt x="2948219" y="161596"/>
                </a:lnTo>
                <a:lnTo>
                  <a:pt x="2898250" y="167701"/>
                </a:lnTo>
                <a:lnTo>
                  <a:pt x="2848280" y="173502"/>
                </a:lnTo>
                <a:lnTo>
                  <a:pt x="2798311" y="178998"/>
                </a:lnTo>
                <a:lnTo>
                  <a:pt x="2748341" y="184189"/>
                </a:lnTo>
                <a:lnTo>
                  <a:pt x="2698372" y="189074"/>
                </a:lnTo>
                <a:lnTo>
                  <a:pt x="2648402" y="193655"/>
                </a:lnTo>
                <a:lnTo>
                  <a:pt x="2598432" y="197931"/>
                </a:lnTo>
                <a:lnTo>
                  <a:pt x="2548463" y="201902"/>
                </a:lnTo>
                <a:lnTo>
                  <a:pt x="2498493" y="205567"/>
                </a:lnTo>
                <a:lnTo>
                  <a:pt x="2448524" y="208928"/>
                </a:lnTo>
                <a:lnTo>
                  <a:pt x="2398554" y="211984"/>
                </a:lnTo>
                <a:lnTo>
                  <a:pt x="2348584" y="214735"/>
                </a:lnTo>
                <a:lnTo>
                  <a:pt x="2298615" y="217181"/>
                </a:lnTo>
                <a:lnTo>
                  <a:pt x="2248645" y="219322"/>
                </a:lnTo>
                <a:lnTo>
                  <a:pt x="2198675" y="221158"/>
                </a:lnTo>
                <a:lnTo>
                  <a:pt x="2148705" y="222688"/>
                </a:lnTo>
                <a:lnTo>
                  <a:pt x="2098736" y="223914"/>
                </a:lnTo>
                <a:lnTo>
                  <a:pt x="2048766" y="224835"/>
                </a:lnTo>
                <a:lnTo>
                  <a:pt x="1998796" y="225451"/>
                </a:lnTo>
                <a:lnTo>
                  <a:pt x="1948826" y="225762"/>
                </a:lnTo>
                <a:lnTo>
                  <a:pt x="1898857" y="225768"/>
                </a:lnTo>
                <a:lnTo>
                  <a:pt x="1848887" y="225469"/>
                </a:lnTo>
                <a:lnTo>
                  <a:pt x="1798917" y="224865"/>
                </a:lnTo>
                <a:lnTo>
                  <a:pt x="1748947" y="223956"/>
                </a:lnTo>
                <a:lnTo>
                  <a:pt x="1698977" y="222742"/>
                </a:lnTo>
                <a:lnTo>
                  <a:pt x="1649008" y="221223"/>
                </a:lnTo>
                <a:lnTo>
                  <a:pt x="1599038" y="219399"/>
                </a:lnTo>
                <a:lnTo>
                  <a:pt x="1549068" y="217270"/>
                </a:lnTo>
                <a:lnTo>
                  <a:pt x="1499098" y="214836"/>
                </a:lnTo>
                <a:lnTo>
                  <a:pt x="1449128" y="212098"/>
                </a:lnTo>
                <a:lnTo>
                  <a:pt x="1399158" y="209054"/>
                </a:lnTo>
                <a:lnTo>
                  <a:pt x="1349188" y="205705"/>
                </a:lnTo>
                <a:lnTo>
                  <a:pt x="1299219" y="202051"/>
                </a:lnTo>
                <a:lnTo>
                  <a:pt x="1249249" y="198092"/>
                </a:lnTo>
                <a:lnTo>
                  <a:pt x="1199279" y="193828"/>
                </a:lnTo>
                <a:lnTo>
                  <a:pt x="1149309" y="189259"/>
                </a:lnTo>
                <a:lnTo>
                  <a:pt x="1099339" y="184386"/>
                </a:lnTo>
                <a:lnTo>
                  <a:pt x="1049369" y="179207"/>
                </a:lnTo>
                <a:lnTo>
                  <a:pt x="999399" y="173723"/>
                </a:lnTo>
                <a:lnTo>
                  <a:pt x="949429" y="167934"/>
                </a:lnTo>
                <a:lnTo>
                  <a:pt x="899459" y="161840"/>
                </a:lnTo>
                <a:lnTo>
                  <a:pt x="849489" y="155442"/>
                </a:lnTo>
                <a:lnTo>
                  <a:pt x="799519" y="148738"/>
                </a:lnTo>
                <a:lnTo>
                  <a:pt x="749549" y="141729"/>
                </a:lnTo>
                <a:lnTo>
                  <a:pt x="699579" y="134415"/>
                </a:lnTo>
                <a:lnTo>
                  <a:pt x="649609" y="126797"/>
                </a:lnTo>
                <a:lnTo>
                  <a:pt x="599639" y="118873"/>
                </a:lnTo>
                <a:lnTo>
                  <a:pt x="549669" y="110644"/>
                </a:lnTo>
                <a:lnTo>
                  <a:pt x="499699" y="102111"/>
                </a:lnTo>
                <a:lnTo>
                  <a:pt x="449729" y="93272"/>
                </a:lnTo>
                <a:lnTo>
                  <a:pt x="399759" y="84128"/>
                </a:lnTo>
                <a:lnTo>
                  <a:pt x="349789" y="74680"/>
                </a:lnTo>
                <a:lnTo>
                  <a:pt x="299819" y="64926"/>
                </a:lnTo>
                <a:lnTo>
                  <a:pt x="249849" y="54867"/>
                </a:lnTo>
                <a:lnTo>
                  <a:pt x="199879" y="44504"/>
                </a:lnTo>
                <a:lnTo>
                  <a:pt x="149909" y="33835"/>
                </a:lnTo>
                <a:lnTo>
                  <a:pt x="99939" y="22862"/>
                </a:lnTo>
                <a:lnTo>
                  <a:pt x="49969" y="11583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192508" y="1712764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20" h="98425">
                <a:moveTo>
                  <a:pt x="0" y="0"/>
                </a:moveTo>
                <a:lnTo>
                  <a:pt x="22407" y="97986"/>
                </a:lnTo>
                <a:lnTo>
                  <a:pt x="109211" y="265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153063" y="1030412"/>
            <a:ext cx="6454775" cy="332105"/>
          </a:xfrm>
          <a:custGeom>
            <a:avLst/>
            <a:gdLst/>
            <a:ahLst/>
            <a:cxnLst/>
            <a:rect l="l" t="t" r="r" b="b"/>
            <a:pathLst>
              <a:path w="6454775" h="332105">
                <a:moveTo>
                  <a:pt x="0" y="331672"/>
                </a:moveTo>
                <a:lnTo>
                  <a:pt x="53696" y="321733"/>
                </a:lnTo>
                <a:lnTo>
                  <a:pt x="107339" y="311944"/>
                </a:lnTo>
                <a:lnTo>
                  <a:pt x="160930" y="302307"/>
                </a:lnTo>
                <a:lnTo>
                  <a:pt x="214467" y="292821"/>
                </a:lnTo>
                <a:lnTo>
                  <a:pt x="267953" y="283486"/>
                </a:lnTo>
                <a:lnTo>
                  <a:pt x="321385" y="274302"/>
                </a:lnTo>
                <a:lnTo>
                  <a:pt x="374764" y="265270"/>
                </a:lnTo>
                <a:lnTo>
                  <a:pt x="428091" y="256388"/>
                </a:lnTo>
                <a:lnTo>
                  <a:pt x="481365" y="247658"/>
                </a:lnTo>
                <a:lnTo>
                  <a:pt x="534587" y="239079"/>
                </a:lnTo>
                <a:lnTo>
                  <a:pt x="587755" y="230652"/>
                </a:lnTo>
                <a:lnTo>
                  <a:pt x="640871" y="222375"/>
                </a:lnTo>
                <a:lnTo>
                  <a:pt x="693934" y="214250"/>
                </a:lnTo>
                <a:lnTo>
                  <a:pt x="746944" y="206276"/>
                </a:lnTo>
                <a:lnTo>
                  <a:pt x="799902" y="198454"/>
                </a:lnTo>
                <a:lnTo>
                  <a:pt x="852807" y="190782"/>
                </a:lnTo>
                <a:lnTo>
                  <a:pt x="905659" y="183262"/>
                </a:lnTo>
                <a:lnTo>
                  <a:pt x="958458" y="175892"/>
                </a:lnTo>
                <a:lnTo>
                  <a:pt x="1011204" y="168675"/>
                </a:lnTo>
                <a:lnTo>
                  <a:pt x="1063898" y="161608"/>
                </a:lnTo>
                <a:lnTo>
                  <a:pt x="1116539" y="154692"/>
                </a:lnTo>
                <a:lnTo>
                  <a:pt x="1169127" y="147928"/>
                </a:lnTo>
                <a:lnTo>
                  <a:pt x="1221663" y="141315"/>
                </a:lnTo>
                <a:lnTo>
                  <a:pt x="1274145" y="134853"/>
                </a:lnTo>
                <a:lnTo>
                  <a:pt x="1326575" y="128542"/>
                </a:lnTo>
                <a:lnTo>
                  <a:pt x="1378952" y="122383"/>
                </a:lnTo>
                <a:lnTo>
                  <a:pt x="1431277" y="116375"/>
                </a:lnTo>
                <a:lnTo>
                  <a:pt x="1483548" y="110518"/>
                </a:lnTo>
                <a:lnTo>
                  <a:pt x="1535767" y="104812"/>
                </a:lnTo>
                <a:lnTo>
                  <a:pt x="1587933" y="99257"/>
                </a:lnTo>
                <a:lnTo>
                  <a:pt x="1640047" y="93854"/>
                </a:lnTo>
                <a:lnTo>
                  <a:pt x="1692107" y="88602"/>
                </a:lnTo>
                <a:lnTo>
                  <a:pt x="1744115" y="83501"/>
                </a:lnTo>
                <a:lnTo>
                  <a:pt x="1796070" y="78551"/>
                </a:lnTo>
                <a:lnTo>
                  <a:pt x="1847973" y="73753"/>
                </a:lnTo>
                <a:lnTo>
                  <a:pt x="1899822" y="69105"/>
                </a:lnTo>
                <a:lnTo>
                  <a:pt x="1951619" y="64609"/>
                </a:lnTo>
                <a:lnTo>
                  <a:pt x="2003363" y="60264"/>
                </a:lnTo>
                <a:lnTo>
                  <a:pt x="2055054" y="56071"/>
                </a:lnTo>
                <a:lnTo>
                  <a:pt x="2106693" y="52028"/>
                </a:lnTo>
                <a:lnTo>
                  <a:pt x="2158279" y="48137"/>
                </a:lnTo>
                <a:lnTo>
                  <a:pt x="2209812" y="44397"/>
                </a:lnTo>
                <a:lnTo>
                  <a:pt x="2261292" y="40808"/>
                </a:lnTo>
                <a:lnTo>
                  <a:pt x="2312720" y="37370"/>
                </a:lnTo>
                <a:lnTo>
                  <a:pt x="2364094" y="34084"/>
                </a:lnTo>
                <a:lnTo>
                  <a:pt x="2415416" y="30949"/>
                </a:lnTo>
                <a:lnTo>
                  <a:pt x="2466686" y="27965"/>
                </a:lnTo>
                <a:lnTo>
                  <a:pt x="2517902" y="25132"/>
                </a:lnTo>
                <a:lnTo>
                  <a:pt x="2569066" y="22451"/>
                </a:lnTo>
                <a:lnTo>
                  <a:pt x="2620177" y="19920"/>
                </a:lnTo>
                <a:lnTo>
                  <a:pt x="2671235" y="17541"/>
                </a:lnTo>
                <a:lnTo>
                  <a:pt x="2722241" y="15313"/>
                </a:lnTo>
                <a:lnTo>
                  <a:pt x="2773193" y="13236"/>
                </a:lnTo>
                <a:lnTo>
                  <a:pt x="2824093" y="11311"/>
                </a:lnTo>
                <a:lnTo>
                  <a:pt x="2874940" y="9537"/>
                </a:lnTo>
                <a:lnTo>
                  <a:pt x="2925735" y="7914"/>
                </a:lnTo>
                <a:lnTo>
                  <a:pt x="2976477" y="6442"/>
                </a:lnTo>
                <a:lnTo>
                  <a:pt x="3027166" y="5121"/>
                </a:lnTo>
                <a:lnTo>
                  <a:pt x="3077802" y="3952"/>
                </a:lnTo>
                <a:lnTo>
                  <a:pt x="3128385" y="2933"/>
                </a:lnTo>
                <a:lnTo>
                  <a:pt x="3178916" y="2066"/>
                </a:lnTo>
                <a:lnTo>
                  <a:pt x="3229394" y="1351"/>
                </a:lnTo>
                <a:lnTo>
                  <a:pt x="3279819" y="786"/>
                </a:lnTo>
                <a:lnTo>
                  <a:pt x="3330191" y="373"/>
                </a:lnTo>
                <a:lnTo>
                  <a:pt x="3380511" y="110"/>
                </a:lnTo>
                <a:lnTo>
                  <a:pt x="3430778" y="0"/>
                </a:lnTo>
                <a:lnTo>
                  <a:pt x="3480992" y="40"/>
                </a:lnTo>
                <a:lnTo>
                  <a:pt x="3531153" y="231"/>
                </a:lnTo>
                <a:lnTo>
                  <a:pt x="3581262" y="574"/>
                </a:lnTo>
                <a:lnTo>
                  <a:pt x="3631318" y="1068"/>
                </a:lnTo>
                <a:lnTo>
                  <a:pt x="3681321" y="1713"/>
                </a:lnTo>
                <a:lnTo>
                  <a:pt x="3731271" y="2509"/>
                </a:lnTo>
                <a:lnTo>
                  <a:pt x="3781169" y="3457"/>
                </a:lnTo>
                <a:lnTo>
                  <a:pt x="3831014" y="4556"/>
                </a:lnTo>
                <a:lnTo>
                  <a:pt x="3880806" y="5805"/>
                </a:lnTo>
                <a:lnTo>
                  <a:pt x="3930545" y="7207"/>
                </a:lnTo>
                <a:lnTo>
                  <a:pt x="3980232" y="8759"/>
                </a:lnTo>
                <a:lnTo>
                  <a:pt x="4029866" y="10463"/>
                </a:lnTo>
                <a:lnTo>
                  <a:pt x="4079447" y="12317"/>
                </a:lnTo>
                <a:lnTo>
                  <a:pt x="4128975" y="14323"/>
                </a:lnTo>
                <a:lnTo>
                  <a:pt x="4178450" y="16481"/>
                </a:lnTo>
                <a:lnTo>
                  <a:pt x="4227873" y="18789"/>
                </a:lnTo>
                <a:lnTo>
                  <a:pt x="4277243" y="21249"/>
                </a:lnTo>
                <a:lnTo>
                  <a:pt x="4326561" y="23860"/>
                </a:lnTo>
                <a:lnTo>
                  <a:pt x="4375825" y="26622"/>
                </a:lnTo>
                <a:lnTo>
                  <a:pt x="4425037" y="29535"/>
                </a:lnTo>
                <a:lnTo>
                  <a:pt x="4474196" y="32600"/>
                </a:lnTo>
                <a:lnTo>
                  <a:pt x="4523302" y="35815"/>
                </a:lnTo>
                <a:lnTo>
                  <a:pt x="4572356" y="39182"/>
                </a:lnTo>
                <a:lnTo>
                  <a:pt x="4621357" y="42700"/>
                </a:lnTo>
                <a:lnTo>
                  <a:pt x="4670305" y="46370"/>
                </a:lnTo>
                <a:lnTo>
                  <a:pt x="4719200" y="50190"/>
                </a:lnTo>
                <a:lnTo>
                  <a:pt x="4768042" y="54162"/>
                </a:lnTo>
                <a:lnTo>
                  <a:pt x="4816832" y="58285"/>
                </a:lnTo>
                <a:lnTo>
                  <a:pt x="4865569" y="62559"/>
                </a:lnTo>
                <a:lnTo>
                  <a:pt x="4914253" y="66985"/>
                </a:lnTo>
                <a:lnTo>
                  <a:pt x="4962885" y="71561"/>
                </a:lnTo>
                <a:lnTo>
                  <a:pt x="5011464" y="76289"/>
                </a:lnTo>
                <a:lnTo>
                  <a:pt x="5059990" y="81168"/>
                </a:lnTo>
                <a:lnTo>
                  <a:pt x="5108463" y="86198"/>
                </a:lnTo>
                <a:lnTo>
                  <a:pt x="5156883" y="91380"/>
                </a:lnTo>
                <a:lnTo>
                  <a:pt x="5205251" y="96713"/>
                </a:lnTo>
                <a:lnTo>
                  <a:pt x="5253566" y="102196"/>
                </a:lnTo>
                <a:lnTo>
                  <a:pt x="5301828" y="107832"/>
                </a:lnTo>
                <a:lnTo>
                  <a:pt x="5350038" y="113618"/>
                </a:lnTo>
                <a:lnTo>
                  <a:pt x="5398194" y="119555"/>
                </a:lnTo>
                <a:lnTo>
                  <a:pt x="5446298" y="125644"/>
                </a:lnTo>
                <a:lnTo>
                  <a:pt x="5494349" y="131884"/>
                </a:lnTo>
                <a:lnTo>
                  <a:pt x="5542348" y="138275"/>
                </a:lnTo>
                <a:lnTo>
                  <a:pt x="5590294" y="144818"/>
                </a:lnTo>
                <a:lnTo>
                  <a:pt x="5638187" y="151511"/>
                </a:lnTo>
                <a:lnTo>
                  <a:pt x="5686027" y="158356"/>
                </a:lnTo>
                <a:lnTo>
                  <a:pt x="5733814" y="165352"/>
                </a:lnTo>
                <a:lnTo>
                  <a:pt x="5781549" y="172499"/>
                </a:lnTo>
                <a:lnTo>
                  <a:pt x="5829231" y="179798"/>
                </a:lnTo>
                <a:lnTo>
                  <a:pt x="5876860" y="187247"/>
                </a:lnTo>
                <a:lnTo>
                  <a:pt x="5924436" y="194848"/>
                </a:lnTo>
                <a:lnTo>
                  <a:pt x="5971960" y="202600"/>
                </a:lnTo>
                <a:lnTo>
                  <a:pt x="6019431" y="210504"/>
                </a:lnTo>
                <a:lnTo>
                  <a:pt x="6066849" y="218558"/>
                </a:lnTo>
                <a:lnTo>
                  <a:pt x="6114215" y="226764"/>
                </a:lnTo>
                <a:lnTo>
                  <a:pt x="6161527" y="235121"/>
                </a:lnTo>
                <a:lnTo>
                  <a:pt x="6208787" y="243629"/>
                </a:lnTo>
                <a:lnTo>
                  <a:pt x="6255994" y="252288"/>
                </a:lnTo>
                <a:lnTo>
                  <a:pt x="6303149" y="261099"/>
                </a:lnTo>
                <a:lnTo>
                  <a:pt x="6350250" y="270061"/>
                </a:lnTo>
                <a:lnTo>
                  <a:pt x="6397299" y="279174"/>
                </a:lnTo>
                <a:lnTo>
                  <a:pt x="6444295" y="288438"/>
                </a:lnTo>
                <a:lnTo>
                  <a:pt x="6454536" y="29051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587317" y="1269584"/>
            <a:ext cx="108585" cy="99060"/>
          </a:xfrm>
          <a:custGeom>
            <a:avLst/>
            <a:gdLst/>
            <a:ahLst/>
            <a:cxnLst/>
            <a:rect l="l" t="t" r="r" b="b"/>
            <a:pathLst>
              <a:path w="108584" h="99059">
                <a:moveTo>
                  <a:pt x="19999" y="0"/>
                </a:moveTo>
                <a:lnTo>
                  <a:pt x="0" y="98520"/>
                </a:lnTo>
                <a:lnTo>
                  <a:pt x="108583" y="69212"/>
                </a:lnTo>
                <a:lnTo>
                  <a:pt x="19999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55983" y="1750289"/>
            <a:ext cx="6410960" cy="432434"/>
          </a:xfrm>
          <a:custGeom>
            <a:avLst/>
            <a:gdLst/>
            <a:ahLst/>
            <a:cxnLst/>
            <a:rect l="l" t="t" r="r" b="b"/>
            <a:pathLst>
              <a:path w="6410959" h="432435">
                <a:moveTo>
                  <a:pt x="0" y="26953"/>
                </a:moveTo>
                <a:lnTo>
                  <a:pt x="44583" y="39601"/>
                </a:lnTo>
                <a:lnTo>
                  <a:pt x="89245" y="52048"/>
                </a:lnTo>
                <a:lnTo>
                  <a:pt x="133985" y="64295"/>
                </a:lnTo>
                <a:lnTo>
                  <a:pt x="178804" y="76341"/>
                </a:lnTo>
                <a:lnTo>
                  <a:pt x="223702" y="88187"/>
                </a:lnTo>
                <a:lnTo>
                  <a:pt x="268679" y="99832"/>
                </a:lnTo>
                <a:lnTo>
                  <a:pt x="313734" y="111276"/>
                </a:lnTo>
                <a:lnTo>
                  <a:pt x="358867" y="122520"/>
                </a:lnTo>
                <a:lnTo>
                  <a:pt x="404080" y="133563"/>
                </a:lnTo>
                <a:lnTo>
                  <a:pt x="449371" y="144406"/>
                </a:lnTo>
                <a:lnTo>
                  <a:pt x="494741" y="155048"/>
                </a:lnTo>
                <a:lnTo>
                  <a:pt x="540189" y="165489"/>
                </a:lnTo>
                <a:lnTo>
                  <a:pt x="585716" y="175730"/>
                </a:lnTo>
                <a:lnTo>
                  <a:pt x="631322" y="185770"/>
                </a:lnTo>
                <a:lnTo>
                  <a:pt x="677006" y="195610"/>
                </a:lnTo>
                <a:lnTo>
                  <a:pt x="722769" y="205249"/>
                </a:lnTo>
                <a:lnTo>
                  <a:pt x="768611" y="214688"/>
                </a:lnTo>
                <a:lnTo>
                  <a:pt x="814531" y="223926"/>
                </a:lnTo>
                <a:lnTo>
                  <a:pt x="860530" y="232963"/>
                </a:lnTo>
                <a:lnTo>
                  <a:pt x="906608" y="241800"/>
                </a:lnTo>
                <a:lnTo>
                  <a:pt x="952764" y="250436"/>
                </a:lnTo>
                <a:lnTo>
                  <a:pt x="998999" y="258871"/>
                </a:lnTo>
                <a:lnTo>
                  <a:pt x="1045313" y="267106"/>
                </a:lnTo>
                <a:lnTo>
                  <a:pt x="1091705" y="275141"/>
                </a:lnTo>
                <a:lnTo>
                  <a:pt x="1138176" y="282974"/>
                </a:lnTo>
                <a:lnTo>
                  <a:pt x="1184726" y="290608"/>
                </a:lnTo>
                <a:lnTo>
                  <a:pt x="1231354" y="298040"/>
                </a:lnTo>
                <a:lnTo>
                  <a:pt x="1278061" y="305272"/>
                </a:lnTo>
                <a:lnTo>
                  <a:pt x="1324846" y="312304"/>
                </a:lnTo>
                <a:lnTo>
                  <a:pt x="1371711" y="319135"/>
                </a:lnTo>
                <a:lnTo>
                  <a:pt x="1418654" y="325765"/>
                </a:lnTo>
                <a:lnTo>
                  <a:pt x="1465675" y="332194"/>
                </a:lnTo>
                <a:lnTo>
                  <a:pt x="1512775" y="338423"/>
                </a:lnTo>
                <a:lnTo>
                  <a:pt x="1559954" y="344452"/>
                </a:lnTo>
                <a:lnTo>
                  <a:pt x="1607212" y="350280"/>
                </a:lnTo>
                <a:lnTo>
                  <a:pt x="1654548" y="355907"/>
                </a:lnTo>
                <a:lnTo>
                  <a:pt x="1701962" y="361334"/>
                </a:lnTo>
                <a:lnTo>
                  <a:pt x="1749456" y="366560"/>
                </a:lnTo>
                <a:lnTo>
                  <a:pt x="1797028" y="371585"/>
                </a:lnTo>
                <a:lnTo>
                  <a:pt x="1844679" y="376410"/>
                </a:lnTo>
                <a:lnTo>
                  <a:pt x="1892408" y="381035"/>
                </a:lnTo>
                <a:lnTo>
                  <a:pt x="1940216" y="385459"/>
                </a:lnTo>
                <a:lnTo>
                  <a:pt x="1988103" y="389682"/>
                </a:lnTo>
                <a:lnTo>
                  <a:pt x="2036068" y="393704"/>
                </a:lnTo>
                <a:lnTo>
                  <a:pt x="2084112" y="397526"/>
                </a:lnTo>
                <a:lnTo>
                  <a:pt x="2132235" y="401148"/>
                </a:lnTo>
                <a:lnTo>
                  <a:pt x="2180436" y="404568"/>
                </a:lnTo>
                <a:lnTo>
                  <a:pt x="2228716" y="407789"/>
                </a:lnTo>
                <a:lnTo>
                  <a:pt x="2277075" y="410808"/>
                </a:lnTo>
                <a:lnTo>
                  <a:pt x="2325512" y="413627"/>
                </a:lnTo>
                <a:lnTo>
                  <a:pt x="2374028" y="416246"/>
                </a:lnTo>
                <a:lnTo>
                  <a:pt x="2422623" y="418664"/>
                </a:lnTo>
                <a:lnTo>
                  <a:pt x="2471296" y="420881"/>
                </a:lnTo>
                <a:lnTo>
                  <a:pt x="2520048" y="422898"/>
                </a:lnTo>
                <a:lnTo>
                  <a:pt x="2568879" y="424714"/>
                </a:lnTo>
                <a:lnTo>
                  <a:pt x="2617788" y="426329"/>
                </a:lnTo>
                <a:lnTo>
                  <a:pt x="2666776" y="427744"/>
                </a:lnTo>
                <a:lnTo>
                  <a:pt x="2715843" y="428959"/>
                </a:lnTo>
                <a:lnTo>
                  <a:pt x="2764988" y="429972"/>
                </a:lnTo>
                <a:lnTo>
                  <a:pt x="2814212" y="430785"/>
                </a:lnTo>
                <a:lnTo>
                  <a:pt x="2863514" y="431398"/>
                </a:lnTo>
                <a:lnTo>
                  <a:pt x="2912895" y="431810"/>
                </a:lnTo>
                <a:lnTo>
                  <a:pt x="2962355" y="432021"/>
                </a:lnTo>
                <a:lnTo>
                  <a:pt x="3011894" y="432032"/>
                </a:lnTo>
                <a:lnTo>
                  <a:pt x="3061511" y="431842"/>
                </a:lnTo>
                <a:lnTo>
                  <a:pt x="3111207" y="431452"/>
                </a:lnTo>
                <a:lnTo>
                  <a:pt x="3160981" y="430861"/>
                </a:lnTo>
                <a:lnTo>
                  <a:pt x="3210834" y="430069"/>
                </a:lnTo>
                <a:lnTo>
                  <a:pt x="3260766" y="429077"/>
                </a:lnTo>
                <a:lnTo>
                  <a:pt x="3310776" y="427884"/>
                </a:lnTo>
                <a:lnTo>
                  <a:pt x="3360865" y="426491"/>
                </a:lnTo>
                <a:lnTo>
                  <a:pt x="3411033" y="424897"/>
                </a:lnTo>
                <a:lnTo>
                  <a:pt x="3461280" y="423103"/>
                </a:lnTo>
                <a:lnTo>
                  <a:pt x="3511605" y="421108"/>
                </a:lnTo>
                <a:lnTo>
                  <a:pt x="3562008" y="418912"/>
                </a:lnTo>
                <a:lnTo>
                  <a:pt x="3612491" y="416516"/>
                </a:lnTo>
                <a:lnTo>
                  <a:pt x="3663052" y="413919"/>
                </a:lnTo>
                <a:lnTo>
                  <a:pt x="3713691" y="411121"/>
                </a:lnTo>
                <a:lnTo>
                  <a:pt x="3764410" y="408123"/>
                </a:lnTo>
                <a:lnTo>
                  <a:pt x="3815207" y="404925"/>
                </a:lnTo>
                <a:lnTo>
                  <a:pt x="3866082" y="401525"/>
                </a:lnTo>
                <a:lnTo>
                  <a:pt x="3917036" y="397925"/>
                </a:lnTo>
                <a:lnTo>
                  <a:pt x="3968069" y="394125"/>
                </a:lnTo>
                <a:lnTo>
                  <a:pt x="4019181" y="390124"/>
                </a:lnTo>
                <a:lnTo>
                  <a:pt x="4070371" y="385922"/>
                </a:lnTo>
                <a:lnTo>
                  <a:pt x="4121640" y="381520"/>
                </a:lnTo>
                <a:lnTo>
                  <a:pt x="4172988" y="376918"/>
                </a:lnTo>
                <a:lnTo>
                  <a:pt x="4224414" y="372114"/>
                </a:lnTo>
                <a:lnTo>
                  <a:pt x="4275919" y="367110"/>
                </a:lnTo>
                <a:lnTo>
                  <a:pt x="4327502" y="361906"/>
                </a:lnTo>
                <a:lnTo>
                  <a:pt x="4379164" y="356501"/>
                </a:lnTo>
                <a:lnTo>
                  <a:pt x="4430905" y="350895"/>
                </a:lnTo>
                <a:lnTo>
                  <a:pt x="4482725" y="345089"/>
                </a:lnTo>
                <a:lnTo>
                  <a:pt x="4534623" y="339082"/>
                </a:lnTo>
                <a:lnTo>
                  <a:pt x="4586600" y="332874"/>
                </a:lnTo>
                <a:lnTo>
                  <a:pt x="4638655" y="326466"/>
                </a:lnTo>
                <a:lnTo>
                  <a:pt x="4690789" y="319857"/>
                </a:lnTo>
                <a:lnTo>
                  <a:pt x="4743002" y="313048"/>
                </a:lnTo>
                <a:lnTo>
                  <a:pt x="4795294" y="306038"/>
                </a:lnTo>
                <a:lnTo>
                  <a:pt x="4847664" y="298828"/>
                </a:lnTo>
                <a:lnTo>
                  <a:pt x="4900112" y="291417"/>
                </a:lnTo>
                <a:lnTo>
                  <a:pt x="4952640" y="283805"/>
                </a:lnTo>
                <a:lnTo>
                  <a:pt x="5005246" y="275993"/>
                </a:lnTo>
                <a:lnTo>
                  <a:pt x="5057930" y="267980"/>
                </a:lnTo>
                <a:lnTo>
                  <a:pt x="5110694" y="259767"/>
                </a:lnTo>
                <a:lnTo>
                  <a:pt x="5163536" y="251353"/>
                </a:lnTo>
                <a:lnTo>
                  <a:pt x="5216456" y="242738"/>
                </a:lnTo>
                <a:lnTo>
                  <a:pt x="5269456" y="233923"/>
                </a:lnTo>
                <a:lnTo>
                  <a:pt x="5322534" y="224907"/>
                </a:lnTo>
                <a:lnTo>
                  <a:pt x="5375690" y="215691"/>
                </a:lnTo>
                <a:lnTo>
                  <a:pt x="5428926" y="206274"/>
                </a:lnTo>
                <a:lnTo>
                  <a:pt x="5482240" y="196657"/>
                </a:lnTo>
                <a:lnTo>
                  <a:pt x="5535632" y="186838"/>
                </a:lnTo>
                <a:lnTo>
                  <a:pt x="5589103" y="176820"/>
                </a:lnTo>
                <a:lnTo>
                  <a:pt x="5642653" y="166600"/>
                </a:lnTo>
                <a:lnTo>
                  <a:pt x="5696282" y="156181"/>
                </a:lnTo>
                <a:lnTo>
                  <a:pt x="5749989" y="145560"/>
                </a:lnTo>
                <a:lnTo>
                  <a:pt x="5803775" y="134739"/>
                </a:lnTo>
                <a:lnTo>
                  <a:pt x="5857640" y="123717"/>
                </a:lnTo>
                <a:lnTo>
                  <a:pt x="5911583" y="112495"/>
                </a:lnTo>
                <a:lnTo>
                  <a:pt x="5965605" y="101072"/>
                </a:lnTo>
                <a:lnTo>
                  <a:pt x="6019705" y="89449"/>
                </a:lnTo>
                <a:lnTo>
                  <a:pt x="6073884" y="77625"/>
                </a:lnTo>
                <a:lnTo>
                  <a:pt x="6128142" y="65600"/>
                </a:lnTo>
                <a:lnTo>
                  <a:pt x="6182479" y="53375"/>
                </a:lnTo>
                <a:lnTo>
                  <a:pt x="6236894" y="40949"/>
                </a:lnTo>
                <a:lnTo>
                  <a:pt x="6291387" y="28323"/>
                </a:lnTo>
                <a:lnTo>
                  <a:pt x="6345960" y="15496"/>
                </a:lnTo>
                <a:lnTo>
                  <a:pt x="6400611" y="2469"/>
                </a:lnTo>
                <a:lnTo>
                  <a:pt x="6410768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844678" y="1703916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5" h="97789">
                <a:moveTo>
                  <a:pt x="0" y="0"/>
                </a:moveTo>
                <a:lnTo>
                  <a:pt x="23768" y="97682"/>
                </a:lnTo>
                <a:lnTo>
                  <a:pt x="109630" y="251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61854" y="1076679"/>
            <a:ext cx="1061720" cy="82550"/>
          </a:xfrm>
          <a:custGeom>
            <a:avLst/>
            <a:gdLst/>
            <a:ahLst/>
            <a:cxnLst/>
            <a:rect l="l" t="t" r="r" b="b"/>
            <a:pathLst>
              <a:path w="1061720" h="82550">
                <a:moveTo>
                  <a:pt x="0" y="32793"/>
                </a:moveTo>
                <a:lnTo>
                  <a:pt x="50073" y="25283"/>
                </a:lnTo>
                <a:lnTo>
                  <a:pt x="100146" y="18748"/>
                </a:lnTo>
                <a:lnTo>
                  <a:pt x="150219" y="13187"/>
                </a:lnTo>
                <a:lnTo>
                  <a:pt x="200292" y="8600"/>
                </a:lnTo>
                <a:lnTo>
                  <a:pt x="250365" y="4988"/>
                </a:lnTo>
                <a:lnTo>
                  <a:pt x="300438" y="2351"/>
                </a:lnTo>
                <a:lnTo>
                  <a:pt x="350511" y="688"/>
                </a:lnTo>
                <a:lnTo>
                  <a:pt x="400584" y="0"/>
                </a:lnTo>
                <a:lnTo>
                  <a:pt x="450657" y="286"/>
                </a:lnTo>
                <a:lnTo>
                  <a:pt x="500731" y="1546"/>
                </a:lnTo>
                <a:lnTo>
                  <a:pt x="550804" y="3781"/>
                </a:lnTo>
                <a:lnTo>
                  <a:pt x="600877" y="6991"/>
                </a:lnTo>
                <a:lnTo>
                  <a:pt x="650950" y="11175"/>
                </a:lnTo>
                <a:lnTo>
                  <a:pt x="701024" y="16334"/>
                </a:lnTo>
                <a:lnTo>
                  <a:pt x="751097" y="22467"/>
                </a:lnTo>
                <a:lnTo>
                  <a:pt x="801170" y="29575"/>
                </a:lnTo>
                <a:lnTo>
                  <a:pt x="851244" y="37657"/>
                </a:lnTo>
                <a:lnTo>
                  <a:pt x="901317" y="46714"/>
                </a:lnTo>
                <a:lnTo>
                  <a:pt x="951391" y="56745"/>
                </a:lnTo>
                <a:lnTo>
                  <a:pt x="1001464" y="67751"/>
                </a:lnTo>
                <a:lnTo>
                  <a:pt x="1051538" y="79731"/>
                </a:lnTo>
                <a:lnTo>
                  <a:pt x="1061664" y="8244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00398" y="1107861"/>
            <a:ext cx="110489" cy="97155"/>
          </a:xfrm>
          <a:custGeom>
            <a:avLst/>
            <a:gdLst/>
            <a:ahLst/>
            <a:cxnLst/>
            <a:rect l="l" t="t" r="r" b="b"/>
            <a:pathLst>
              <a:path w="110489" h="97155">
                <a:moveTo>
                  <a:pt x="26009" y="0"/>
                </a:moveTo>
                <a:lnTo>
                  <a:pt x="0" y="97096"/>
                </a:lnTo>
                <a:lnTo>
                  <a:pt x="110101" y="74563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65835" y="2076562"/>
            <a:ext cx="0" cy="734695"/>
          </a:xfrm>
          <a:custGeom>
            <a:avLst/>
            <a:gdLst/>
            <a:ahLst/>
            <a:cxnLst/>
            <a:rect l="l" t="t" r="r" b="b"/>
            <a:pathLst>
              <a:path h="734694">
                <a:moveTo>
                  <a:pt x="0" y="0"/>
                </a:moveTo>
                <a:lnTo>
                  <a:pt x="0" y="73469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65835" y="10086582"/>
            <a:ext cx="0" cy="332740"/>
          </a:xfrm>
          <a:custGeom>
            <a:avLst/>
            <a:gdLst/>
            <a:ahLst/>
            <a:cxnLst/>
            <a:rect l="l" t="t" r="r" b="b"/>
            <a:pathLst>
              <a:path h="332740">
                <a:moveTo>
                  <a:pt x="0" y="0"/>
                </a:moveTo>
                <a:lnTo>
                  <a:pt x="0" y="33273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74246" y="2295110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0"/>
                </a:moveTo>
                <a:lnTo>
                  <a:pt x="0" y="78045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74246" y="9719746"/>
            <a:ext cx="0" cy="699770"/>
          </a:xfrm>
          <a:custGeom>
            <a:avLst/>
            <a:gdLst/>
            <a:ahLst/>
            <a:cxnLst/>
            <a:rect l="l" t="t" r="r" b="b"/>
            <a:pathLst>
              <a:path h="699770">
                <a:moveTo>
                  <a:pt x="0" y="0"/>
                </a:moveTo>
                <a:lnTo>
                  <a:pt x="0" y="69956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92257" y="2295110"/>
            <a:ext cx="0" cy="1245235"/>
          </a:xfrm>
          <a:custGeom>
            <a:avLst/>
            <a:gdLst/>
            <a:ahLst/>
            <a:cxnLst/>
            <a:rect l="l" t="t" r="r" b="b"/>
            <a:pathLst>
              <a:path h="1245235">
                <a:moveTo>
                  <a:pt x="0" y="0"/>
                </a:moveTo>
                <a:lnTo>
                  <a:pt x="0" y="1245158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92257" y="8859394"/>
            <a:ext cx="0" cy="1560195"/>
          </a:xfrm>
          <a:custGeom>
            <a:avLst/>
            <a:gdLst/>
            <a:ahLst/>
            <a:cxnLst/>
            <a:rect l="l" t="t" r="r" b="b"/>
            <a:pathLst>
              <a:path h="1560195">
                <a:moveTo>
                  <a:pt x="0" y="0"/>
                </a:moveTo>
                <a:lnTo>
                  <a:pt x="0" y="155991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410269" y="2295110"/>
            <a:ext cx="0" cy="1517650"/>
          </a:xfrm>
          <a:custGeom>
            <a:avLst/>
            <a:gdLst/>
            <a:ahLst/>
            <a:cxnLst/>
            <a:rect l="l" t="t" r="r" b="b"/>
            <a:pathLst>
              <a:path h="1517650">
                <a:moveTo>
                  <a:pt x="0" y="0"/>
                </a:moveTo>
                <a:lnTo>
                  <a:pt x="0" y="151740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410269" y="7090548"/>
            <a:ext cx="0" cy="3329304"/>
          </a:xfrm>
          <a:custGeom>
            <a:avLst/>
            <a:gdLst/>
            <a:ahLst/>
            <a:cxnLst/>
            <a:rect l="l" t="t" r="r" b="b"/>
            <a:pathLst>
              <a:path h="3329304">
                <a:moveTo>
                  <a:pt x="0" y="0"/>
                </a:moveTo>
                <a:lnTo>
                  <a:pt x="0" y="33287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065466" y="2295110"/>
            <a:ext cx="0" cy="2418080"/>
          </a:xfrm>
          <a:custGeom>
            <a:avLst/>
            <a:gdLst/>
            <a:ahLst/>
            <a:cxnLst/>
            <a:rect l="l" t="t" r="r" b="b"/>
            <a:pathLst>
              <a:path h="2418079">
                <a:moveTo>
                  <a:pt x="0" y="0"/>
                </a:moveTo>
                <a:lnTo>
                  <a:pt x="0" y="241765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065466" y="5201653"/>
            <a:ext cx="0" cy="5217795"/>
          </a:xfrm>
          <a:custGeom>
            <a:avLst/>
            <a:gdLst/>
            <a:ahLst/>
            <a:cxnLst/>
            <a:rect l="l" t="t" r="r" b="b"/>
            <a:pathLst>
              <a:path h="5217795">
                <a:moveTo>
                  <a:pt x="0" y="0"/>
                </a:moveTo>
                <a:lnTo>
                  <a:pt x="0" y="521765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718056" y="2295110"/>
            <a:ext cx="0" cy="3708400"/>
          </a:xfrm>
          <a:custGeom>
            <a:avLst/>
            <a:gdLst/>
            <a:ahLst/>
            <a:cxnLst/>
            <a:rect l="l" t="t" r="r" b="b"/>
            <a:pathLst>
              <a:path h="3708400">
                <a:moveTo>
                  <a:pt x="0" y="0"/>
                </a:moveTo>
                <a:lnTo>
                  <a:pt x="0" y="370809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718056" y="7958354"/>
            <a:ext cx="0" cy="2461260"/>
          </a:xfrm>
          <a:custGeom>
            <a:avLst/>
            <a:gdLst/>
            <a:ahLst/>
            <a:cxnLst/>
            <a:rect l="l" t="t" r="r" b="b"/>
            <a:pathLst>
              <a:path h="2461259">
                <a:moveTo>
                  <a:pt x="0" y="0"/>
                </a:moveTo>
                <a:lnTo>
                  <a:pt x="0" y="2460958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480589" y="2295110"/>
            <a:ext cx="0" cy="2043430"/>
          </a:xfrm>
          <a:custGeom>
            <a:avLst/>
            <a:gdLst/>
            <a:ahLst/>
            <a:cxnLst/>
            <a:rect l="l" t="t" r="r" b="b"/>
            <a:pathLst>
              <a:path h="2043429">
                <a:moveTo>
                  <a:pt x="0" y="0"/>
                </a:moveTo>
                <a:lnTo>
                  <a:pt x="0" y="204282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480589" y="6565119"/>
            <a:ext cx="0" cy="3854450"/>
          </a:xfrm>
          <a:custGeom>
            <a:avLst/>
            <a:gdLst/>
            <a:ahLst/>
            <a:cxnLst/>
            <a:rect l="l" t="t" r="r" b="b"/>
            <a:pathLst>
              <a:path h="3854450">
                <a:moveTo>
                  <a:pt x="0" y="0"/>
                </a:moveTo>
                <a:lnTo>
                  <a:pt x="0" y="3854193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47988" y="2800783"/>
            <a:ext cx="425706" cy="733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79401" y="2811254"/>
            <a:ext cx="363220" cy="7275830"/>
          </a:xfrm>
          <a:custGeom>
            <a:avLst/>
            <a:gdLst/>
            <a:ahLst/>
            <a:cxnLst/>
            <a:rect l="l" t="t" r="r" b="b"/>
            <a:pathLst>
              <a:path w="363219" h="7275830">
                <a:moveTo>
                  <a:pt x="0" y="0"/>
                </a:moveTo>
                <a:lnTo>
                  <a:pt x="362879" y="0"/>
                </a:lnTo>
                <a:lnTo>
                  <a:pt x="362879" y="7275328"/>
                </a:lnTo>
                <a:lnTo>
                  <a:pt x="0" y="7275328"/>
                </a:lnTo>
                <a:lnTo>
                  <a:pt x="0" y="0"/>
                </a:lnTo>
                <a:close/>
              </a:path>
            </a:pathLst>
          </a:custGeom>
          <a:solidFill>
            <a:srgbClr val="EC5D5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50923" y="3065089"/>
            <a:ext cx="425706" cy="6707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82335" y="3075560"/>
            <a:ext cx="363220" cy="6644640"/>
          </a:xfrm>
          <a:custGeom>
            <a:avLst/>
            <a:gdLst/>
            <a:ahLst/>
            <a:cxnLst/>
            <a:rect l="l" t="t" r="r" b="b"/>
            <a:pathLst>
              <a:path w="363220" h="6644640">
                <a:moveTo>
                  <a:pt x="0" y="0"/>
                </a:moveTo>
                <a:lnTo>
                  <a:pt x="362879" y="0"/>
                </a:lnTo>
                <a:lnTo>
                  <a:pt x="362879" y="6644185"/>
                </a:lnTo>
                <a:lnTo>
                  <a:pt x="0" y="6644185"/>
                </a:lnTo>
                <a:lnTo>
                  <a:pt x="0" y="0"/>
                </a:lnTo>
                <a:close/>
              </a:path>
            </a:pathLst>
          </a:custGeom>
          <a:solidFill>
            <a:srgbClr val="F3901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468934" y="3529798"/>
            <a:ext cx="425706" cy="5381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00347" y="3540269"/>
            <a:ext cx="363220" cy="5319395"/>
          </a:xfrm>
          <a:custGeom>
            <a:avLst/>
            <a:gdLst/>
            <a:ahLst/>
            <a:cxnLst/>
            <a:rect l="l" t="t" r="r" b="b"/>
            <a:pathLst>
              <a:path w="363220" h="5319395">
                <a:moveTo>
                  <a:pt x="0" y="0"/>
                </a:moveTo>
                <a:lnTo>
                  <a:pt x="362879" y="0"/>
                </a:lnTo>
                <a:lnTo>
                  <a:pt x="362879" y="5319125"/>
                </a:lnTo>
                <a:lnTo>
                  <a:pt x="0" y="5319125"/>
                </a:lnTo>
                <a:lnTo>
                  <a:pt x="0" y="0"/>
                </a:lnTo>
                <a:close/>
              </a:path>
            </a:pathLst>
          </a:custGeom>
          <a:solidFill>
            <a:srgbClr val="F5D328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213521" y="3802041"/>
            <a:ext cx="425706" cy="33408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4934" y="3812512"/>
            <a:ext cx="363220" cy="3278504"/>
          </a:xfrm>
          <a:custGeom>
            <a:avLst/>
            <a:gdLst/>
            <a:ahLst/>
            <a:cxnLst/>
            <a:rect l="l" t="t" r="r" b="b"/>
            <a:pathLst>
              <a:path w="363220" h="3278504">
                <a:moveTo>
                  <a:pt x="0" y="0"/>
                </a:moveTo>
                <a:lnTo>
                  <a:pt x="362910" y="0"/>
                </a:lnTo>
                <a:lnTo>
                  <a:pt x="362910" y="3278036"/>
                </a:lnTo>
                <a:lnTo>
                  <a:pt x="0" y="3278036"/>
                </a:lnTo>
                <a:lnTo>
                  <a:pt x="0" y="0"/>
                </a:lnTo>
                <a:close/>
              </a:path>
            </a:pathLst>
          </a:custGeom>
          <a:solidFill>
            <a:srgbClr val="70BF41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842122" y="4702292"/>
            <a:ext cx="425706" cy="5517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873534" y="4712767"/>
            <a:ext cx="363220" cy="488950"/>
          </a:xfrm>
          <a:custGeom>
            <a:avLst/>
            <a:gdLst/>
            <a:ahLst/>
            <a:cxnLst/>
            <a:rect l="l" t="t" r="r" b="b"/>
            <a:pathLst>
              <a:path w="363219" h="488950">
                <a:moveTo>
                  <a:pt x="0" y="0"/>
                </a:moveTo>
                <a:lnTo>
                  <a:pt x="362920" y="0"/>
                </a:lnTo>
                <a:lnTo>
                  <a:pt x="362920" y="488885"/>
                </a:lnTo>
                <a:lnTo>
                  <a:pt x="0" y="488885"/>
                </a:lnTo>
                <a:lnTo>
                  <a:pt x="0" y="0"/>
                </a:lnTo>
                <a:close/>
              </a:path>
            </a:pathLst>
          </a:custGeom>
          <a:solidFill>
            <a:srgbClr val="51A7F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494711" y="5992738"/>
            <a:ext cx="425706" cy="20179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526123" y="6003209"/>
            <a:ext cx="363220" cy="1955164"/>
          </a:xfrm>
          <a:custGeom>
            <a:avLst/>
            <a:gdLst/>
            <a:ahLst/>
            <a:cxnLst/>
            <a:rect l="l" t="t" r="r" b="b"/>
            <a:pathLst>
              <a:path w="363219" h="1955165">
                <a:moveTo>
                  <a:pt x="0" y="0"/>
                </a:moveTo>
                <a:lnTo>
                  <a:pt x="362816" y="0"/>
                </a:lnTo>
                <a:lnTo>
                  <a:pt x="362816" y="1955144"/>
                </a:lnTo>
                <a:lnTo>
                  <a:pt x="0" y="1955144"/>
                </a:lnTo>
                <a:lnTo>
                  <a:pt x="0" y="0"/>
                </a:lnTo>
                <a:close/>
              </a:path>
            </a:pathLst>
          </a:custGeom>
          <a:solidFill>
            <a:srgbClr val="B36AE2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236303" y="4327459"/>
            <a:ext cx="425706" cy="22900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267715" y="4337930"/>
            <a:ext cx="363220" cy="2227580"/>
          </a:xfrm>
          <a:custGeom>
            <a:avLst/>
            <a:gdLst/>
            <a:ahLst/>
            <a:cxnLst/>
            <a:rect l="l" t="t" r="r" b="b"/>
            <a:pathLst>
              <a:path w="363219" h="2227579">
                <a:moveTo>
                  <a:pt x="0" y="0"/>
                </a:moveTo>
                <a:lnTo>
                  <a:pt x="362816" y="0"/>
                </a:lnTo>
                <a:lnTo>
                  <a:pt x="362816" y="2227188"/>
                </a:lnTo>
                <a:lnTo>
                  <a:pt x="0" y="2227188"/>
                </a:lnTo>
                <a:lnTo>
                  <a:pt x="0" y="0"/>
                </a:lnTo>
                <a:close/>
              </a:path>
            </a:pathLst>
          </a:custGeom>
          <a:solidFill>
            <a:srgbClr val="A6AAA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144699" y="2884372"/>
            <a:ext cx="2562225" cy="205104"/>
          </a:xfrm>
          <a:custGeom>
            <a:avLst/>
            <a:gdLst/>
            <a:ahLst/>
            <a:cxnLst/>
            <a:rect l="l" t="t" r="r" b="b"/>
            <a:pathLst>
              <a:path w="2562225" h="205105">
                <a:moveTo>
                  <a:pt x="0" y="0"/>
                </a:moveTo>
                <a:lnTo>
                  <a:pt x="2551468" y="203965"/>
                </a:lnTo>
                <a:lnTo>
                  <a:pt x="2561906" y="20479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692171" y="3038242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30">
                <a:moveTo>
                  <a:pt x="8010" y="0"/>
                </a:moveTo>
                <a:lnTo>
                  <a:pt x="0" y="100195"/>
                </a:lnTo>
                <a:lnTo>
                  <a:pt x="104206" y="58102"/>
                </a:lnTo>
                <a:lnTo>
                  <a:pt x="801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120828" y="3418451"/>
            <a:ext cx="2211070" cy="133985"/>
          </a:xfrm>
          <a:custGeom>
            <a:avLst/>
            <a:gdLst/>
            <a:ahLst/>
            <a:cxnLst/>
            <a:rect l="l" t="t" r="r" b="b"/>
            <a:pathLst>
              <a:path w="2211070" h="133985">
                <a:moveTo>
                  <a:pt x="0" y="0"/>
                </a:moveTo>
                <a:lnTo>
                  <a:pt x="2200582" y="132744"/>
                </a:lnTo>
                <a:lnTo>
                  <a:pt x="2211034" y="13337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318384" y="3501024"/>
            <a:ext cx="103505" cy="100965"/>
          </a:xfrm>
          <a:custGeom>
            <a:avLst/>
            <a:gdLst/>
            <a:ahLst/>
            <a:cxnLst/>
            <a:rect l="l" t="t" r="r" b="b"/>
            <a:pathLst>
              <a:path w="103504" h="100964">
                <a:moveTo>
                  <a:pt x="6052" y="0"/>
                </a:moveTo>
                <a:lnTo>
                  <a:pt x="0" y="100342"/>
                </a:lnTo>
                <a:lnTo>
                  <a:pt x="103368" y="56218"/>
                </a:lnTo>
                <a:lnTo>
                  <a:pt x="6052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163057" y="3550719"/>
            <a:ext cx="4990465" cy="306070"/>
          </a:xfrm>
          <a:custGeom>
            <a:avLst/>
            <a:gdLst/>
            <a:ahLst/>
            <a:cxnLst/>
            <a:rect l="l" t="t" r="r" b="b"/>
            <a:pathLst>
              <a:path w="4990465" h="306070">
                <a:moveTo>
                  <a:pt x="0" y="0"/>
                </a:moveTo>
                <a:lnTo>
                  <a:pt x="4979628" y="304825"/>
                </a:lnTo>
                <a:lnTo>
                  <a:pt x="4990079" y="3054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39618" y="3805371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4" h="100329">
                <a:moveTo>
                  <a:pt x="6146" y="0"/>
                </a:moveTo>
                <a:lnTo>
                  <a:pt x="0" y="100332"/>
                </a:lnTo>
                <a:lnTo>
                  <a:pt x="103399" y="56312"/>
                </a:lnTo>
                <a:lnTo>
                  <a:pt x="6146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588787" y="4165663"/>
            <a:ext cx="7608570" cy="203200"/>
          </a:xfrm>
          <a:custGeom>
            <a:avLst/>
            <a:gdLst/>
            <a:ahLst/>
            <a:cxnLst/>
            <a:rect l="l" t="t" r="r" b="b"/>
            <a:pathLst>
              <a:path w="7608569" h="203200">
                <a:moveTo>
                  <a:pt x="0" y="0"/>
                </a:moveTo>
                <a:lnTo>
                  <a:pt x="7597782" y="202445"/>
                </a:lnTo>
                <a:lnTo>
                  <a:pt x="7608249" y="20272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8185204" y="4317868"/>
            <a:ext cx="102235" cy="100965"/>
          </a:xfrm>
          <a:custGeom>
            <a:avLst/>
            <a:gdLst/>
            <a:ahLst/>
            <a:cxnLst/>
            <a:rect l="l" t="t" r="r" b="b"/>
            <a:pathLst>
              <a:path w="102234" h="100964">
                <a:moveTo>
                  <a:pt x="2722" y="0"/>
                </a:moveTo>
                <a:lnTo>
                  <a:pt x="0" y="100478"/>
                </a:lnTo>
                <a:lnTo>
                  <a:pt x="101881" y="52919"/>
                </a:lnTo>
                <a:lnTo>
                  <a:pt x="2722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713429" y="6572800"/>
            <a:ext cx="7554595" cy="292100"/>
          </a:xfrm>
          <a:custGeom>
            <a:avLst/>
            <a:gdLst/>
            <a:ahLst/>
            <a:cxnLst/>
            <a:rect l="l" t="t" r="r" b="b"/>
            <a:pathLst>
              <a:path w="7554594" h="292100">
                <a:moveTo>
                  <a:pt x="0" y="291642"/>
                </a:moveTo>
                <a:lnTo>
                  <a:pt x="10463" y="291238"/>
                </a:lnTo>
                <a:lnTo>
                  <a:pt x="755422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623446" y="6813813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531" y="0"/>
                </a:moveTo>
                <a:lnTo>
                  <a:pt x="0" y="54103"/>
                </a:lnTo>
                <a:lnTo>
                  <a:pt x="102405" y="100447"/>
                </a:lnTo>
                <a:lnTo>
                  <a:pt x="98531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298411" y="7101012"/>
            <a:ext cx="4898390" cy="201930"/>
          </a:xfrm>
          <a:custGeom>
            <a:avLst/>
            <a:gdLst/>
            <a:ahLst/>
            <a:cxnLst/>
            <a:rect l="l" t="t" r="r" b="b"/>
            <a:pathLst>
              <a:path w="4898390" h="201929">
                <a:moveTo>
                  <a:pt x="0" y="201863"/>
                </a:moveTo>
                <a:lnTo>
                  <a:pt x="10462" y="201432"/>
                </a:lnTo>
                <a:lnTo>
                  <a:pt x="4898248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208438" y="7252229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363" y="0"/>
                </a:moveTo>
                <a:lnTo>
                  <a:pt x="0" y="54354"/>
                </a:lnTo>
                <a:lnTo>
                  <a:pt x="102499" y="100436"/>
                </a:lnTo>
                <a:lnTo>
                  <a:pt x="98363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839195" y="4428797"/>
            <a:ext cx="4990465" cy="306070"/>
          </a:xfrm>
          <a:custGeom>
            <a:avLst/>
            <a:gdLst/>
            <a:ahLst/>
            <a:cxnLst/>
            <a:rect l="l" t="t" r="r" b="b"/>
            <a:pathLst>
              <a:path w="4990465" h="306070">
                <a:moveTo>
                  <a:pt x="0" y="0"/>
                </a:moveTo>
                <a:lnTo>
                  <a:pt x="4979628" y="304825"/>
                </a:lnTo>
                <a:lnTo>
                  <a:pt x="4990079" y="3054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2815735" y="4683459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4" h="100329">
                <a:moveTo>
                  <a:pt x="6177" y="0"/>
                </a:moveTo>
                <a:lnTo>
                  <a:pt x="0" y="100332"/>
                </a:lnTo>
                <a:lnTo>
                  <a:pt x="103452" y="56312"/>
                </a:lnTo>
                <a:lnTo>
                  <a:pt x="6177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974203" y="5212119"/>
            <a:ext cx="4899025" cy="189230"/>
          </a:xfrm>
          <a:custGeom>
            <a:avLst/>
            <a:gdLst/>
            <a:ahLst/>
            <a:cxnLst/>
            <a:rect l="l" t="t" r="r" b="b"/>
            <a:pathLst>
              <a:path w="4899025" h="189229">
                <a:moveTo>
                  <a:pt x="0" y="189019"/>
                </a:moveTo>
                <a:lnTo>
                  <a:pt x="10463" y="188615"/>
                </a:lnTo>
                <a:lnTo>
                  <a:pt x="489892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884220" y="5350517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4">
                <a:moveTo>
                  <a:pt x="98510" y="0"/>
                </a:moveTo>
                <a:lnTo>
                  <a:pt x="0" y="54092"/>
                </a:lnTo>
                <a:lnTo>
                  <a:pt x="102384" y="100436"/>
                </a:lnTo>
                <a:lnTo>
                  <a:pt x="9851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893456" y="5664728"/>
            <a:ext cx="7578725" cy="394970"/>
          </a:xfrm>
          <a:custGeom>
            <a:avLst/>
            <a:gdLst/>
            <a:ahLst/>
            <a:cxnLst/>
            <a:rect l="l" t="t" r="r" b="b"/>
            <a:pathLst>
              <a:path w="7578725" h="394970">
                <a:moveTo>
                  <a:pt x="0" y="0"/>
                </a:moveTo>
                <a:lnTo>
                  <a:pt x="7567966" y="394106"/>
                </a:lnTo>
                <a:lnTo>
                  <a:pt x="7578423" y="39465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458795" y="6008644"/>
            <a:ext cx="103505" cy="100965"/>
          </a:xfrm>
          <a:custGeom>
            <a:avLst/>
            <a:gdLst/>
            <a:ahLst/>
            <a:cxnLst/>
            <a:rect l="l" t="t" r="r" b="b"/>
            <a:pathLst>
              <a:path w="103505" h="100964">
                <a:moveTo>
                  <a:pt x="5235" y="0"/>
                </a:moveTo>
                <a:lnTo>
                  <a:pt x="0" y="100384"/>
                </a:lnTo>
                <a:lnTo>
                  <a:pt x="103033" y="55422"/>
                </a:lnTo>
                <a:lnTo>
                  <a:pt x="5235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972800" y="7968809"/>
            <a:ext cx="7554595" cy="292100"/>
          </a:xfrm>
          <a:custGeom>
            <a:avLst/>
            <a:gdLst/>
            <a:ahLst/>
            <a:cxnLst/>
            <a:rect l="l" t="t" r="r" b="b"/>
            <a:pathLst>
              <a:path w="7554594" h="292100">
                <a:moveTo>
                  <a:pt x="0" y="291642"/>
                </a:moveTo>
                <a:lnTo>
                  <a:pt x="10463" y="291238"/>
                </a:lnTo>
                <a:lnTo>
                  <a:pt x="755422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882817" y="8209823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510" y="0"/>
                </a:moveTo>
                <a:lnTo>
                  <a:pt x="0" y="54103"/>
                </a:lnTo>
                <a:lnTo>
                  <a:pt x="102384" y="100447"/>
                </a:lnTo>
                <a:lnTo>
                  <a:pt x="9851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298107" y="8869850"/>
            <a:ext cx="2202180" cy="203200"/>
          </a:xfrm>
          <a:custGeom>
            <a:avLst/>
            <a:gdLst/>
            <a:ahLst/>
            <a:cxnLst/>
            <a:rect l="l" t="t" r="r" b="b"/>
            <a:pathLst>
              <a:path w="2202179" h="203200">
                <a:moveTo>
                  <a:pt x="0" y="203150"/>
                </a:moveTo>
                <a:lnTo>
                  <a:pt x="10426" y="202188"/>
                </a:lnTo>
                <a:lnTo>
                  <a:pt x="220180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208438" y="9021997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95473" y="0"/>
                </a:moveTo>
                <a:lnTo>
                  <a:pt x="0" y="59275"/>
                </a:lnTo>
                <a:lnTo>
                  <a:pt x="104708" y="100091"/>
                </a:lnTo>
                <a:lnTo>
                  <a:pt x="95473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47918" y="9730175"/>
            <a:ext cx="2533650" cy="202565"/>
          </a:xfrm>
          <a:custGeom>
            <a:avLst/>
            <a:gdLst/>
            <a:ahLst/>
            <a:cxnLst/>
            <a:rect l="l" t="t" r="r" b="b"/>
            <a:pathLst>
              <a:path w="2533650" h="202565">
                <a:moveTo>
                  <a:pt x="0" y="202079"/>
                </a:moveTo>
                <a:lnTo>
                  <a:pt x="10437" y="201246"/>
                </a:lnTo>
                <a:lnTo>
                  <a:pt x="253345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158154" y="9881322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96206" y="0"/>
                </a:moveTo>
                <a:lnTo>
                  <a:pt x="0" y="58092"/>
                </a:lnTo>
                <a:lnTo>
                  <a:pt x="104195" y="100195"/>
                </a:lnTo>
                <a:lnTo>
                  <a:pt x="96206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674030" y="3065089"/>
            <a:ext cx="1468133" cy="4872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731619" y="3101737"/>
            <a:ext cx="1353185" cy="4758055"/>
          </a:xfrm>
          <a:custGeom>
            <a:avLst/>
            <a:gdLst/>
            <a:ahLst/>
            <a:cxnLst/>
            <a:rect l="l" t="t" r="r" b="b"/>
            <a:pathLst>
              <a:path w="1353184" h="4758055">
                <a:moveTo>
                  <a:pt x="1154813" y="696760"/>
                </a:moveTo>
                <a:lnTo>
                  <a:pt x="1166296" y="738116"/>
                </a:lnTo>
                <a:lnTo>
                  <a:pt x="1177437" y="780200"/>
                </a:lnTo>
                <a:lnTo>
                  <a:pt x="1188235" y="822989"/>
                </a:lnTo>
                <a:lnTo>
                  <a:pt x="1198690" y="866460"/>
                </a:lnTo>
                <a:lnTo>
                  <a:pt x="1208803" y="910592"/>
                </a:lnTo>
                <a:lnTo>
                  <a:pt x="1218572" y="955363"/>
                </a:lnTo>
                <a:lnTo>
                  <a:pt x="1227999" y="1000751"/>
                </a:lnTo>
                <a:lnTo>
                  <a:pt x="1237083" y="1046734"/>
                </a:lnTo>
                <a:lnTo>
                  <a:pt x="1245824" y="1093290"/>
                </a:lnTo>
                <a:lnTo>
                  <a:pt x="1254223" y="1140396"/>
                </a:lnTo>
                <a:lnTo>
                  <a:pt x="1262279" y="1188031"/>
                </a:lnTo>
                <a:lnTo>
                  <a:pt x="1269992" y="1236172"/>
                </a:lnTo>
                <a:lnTo>
                  <a:pt x="1277362" y="1284798"/>
                </a:lnTo>
                <a:lnTo>
                  <a:pt x="1284389" y="1333887"/>
                </a:lnTo>
                <a:lnTo>
                  <a:pt x="1291073" y="1383417"/>
                </a:lnTo>
                <a:lnTo>
                  <a:pt x="1297415" y="1433364"/>
                </a:lnTo>
                <a:lnTo>
                  <a:pt x="1303414" y="1483709"/>
                </a:lnTo>
                <a:lnTo>
                  <a:pt x="1309070" y="1534428"/>
                </a:lnTo>
                <a:lnTo>
                  <a:pt x="1314383" y="1585499"/>
                </a:lnTo>
                <a:lnTo>
                  <a:pt x="1319354" y="1636901"/>
                </a:lnTo>
                <a:lnTo>
                  <a:pt x="1323982" y="1688611"/>
                </a:lnTo>
                <a:lnTo>
                  <a:pt x="1328267" y="1740608"/>
                </a:lnTo>
                <a:lnTo>
                  <a:pt x="1332209" y="1792869"/>
                </a:lnTo>
                <a:lnTo>
                  <a:pt x="1335808" y="1845372"/>
                </a:lnTo>
                <a:lnTo>
                  <a:pt x="1339065" y="1898096"/>
                </a:lnTo>
                <a:lnTo>
                  <a:pt x="1341978" y="1951018"/>
                </a:lnTo>
                <a:lnTo>
                  <a:pt x="1344549" y="2004116"/>
                </a:lnTo>
                <a:lnTo>
                  <a:pt x="1346778" y="2057368"/>
                </a:lnTo>
                <a:lnTo>
                  <a:pt x="1348663" y="2110752"/>
                </a:lnTo>
                <a:lnTo>
                  <a:pt x="1350205" y="2164247"/>
                </a:lnTo>
                <a:lnTo>
                  <a:pt x="1351405" y="2217830"/>
                </a:lnTo>
                <a:lnTo>
                  <a:pt x="1352262" y="2271478"/>
                </a:lnTo>
                <a:lnTo>
                  <a:pt x="1352776" y="2325171"/>
                </a:lnTo>
                <a:lnTo>
                  <a:pt x="1352948" y="2378886"/>
                </a:lnTo>
                <a:lnTo>
                  <a:pt x="1352776" y="2432601"/>
                </a:lnTo>
                <a:lnTo>
                  <a:pt x="1352262" y="2486294"/>
                </a:lnTo>
                <a:lnTo>
                  <a:pt x="1351405" y="2539943"/>
                </a:lnTo>
                <a:lnTo>
                  <a:pt x="1350205" y="2593526"/>
                </a:lnTo>
                <a:lnTo>
                  <a:pt x="1348663" y="2647020"/>
                </a:lnTo>
                <a:lnTo>
                  <a:pt x="1346778" y="2700405"/>
                </a:lnTo>
                <a:lnTo>
                  <a:pt x="1344549" y="2753657"/>
                </a:lnTo>
                <a:lnTo>
                  <a:pt x="1341978" y="2806755"/>
                </a:lnTo>
                <a:lnTo>
                  <a:pt x="1339065" y="2859677"/>
                </a:lnTo>
                <a:lnTo>
                  <a:pt x="1335808" y="2912401"/>
                </a:lnTo>
                <a:lnTo>
                  <a:pt x="1332209" y="2964904"/>
                </a:lnTo>
                <a:lnTo>
                  <a:pt x="1328267" y="3017165"/>
                </a:lnTo>
                <a:lnTo>
                  <a:pt x="1323982" y="3069162"/>
                </a:lnTo>
                <a:lnTo>
                  <a:pt x="1319354" y="3120872"/>
                </a:lnTo>
                <a:lnTo>
                  <a:pt x="1314383" y="3172274"/>
                </a:lnTo>
                <a:lnTo>
                  <a:pt x="1309070" y="3223346"/>
                </a:lnTo>
                <a:lnTo>
                  <a:pt x="1303414" y="3274065"/>
                </a:lnTo>
                <a:lnTo>
                  <a:pt x="1297415" y="3324409"/>
                </a:lnTo>
                <a:lnTo>
                  <a:pt x="1291073" y="3374357"/>
                </a:lnTo>
                <a:lnTo>
                  <a:pt x="1284389" y="3423887"/>
                </a:lnTo>
                <a:lnTo>
                  <a:pt x="1277362" y="3472976"/>
                </a:lnTo>
                <a:lnTo>
                  <a:pt x="1269992" y="3521602"/>
                </a:lnTo>
                <a:lnTo>
                  <a:pt x="1262279" y="3569744"/>
                </a:lnTo>
                <a:lnTo>
                  <a:pt x="1254223" y="3617379"/>
                </a:lnTo>
                <a:lnTo>
                  <a:pt x="1245824" y="3664485"/>
                </a:lnTo>
                <a:lnTo>
                  <a:pt x="1237083" y="3711041"/>
                </a:lnTo>
                <a:lnTo>
                  <a:pt x="1227999" y="3757024"/>
                </a:lnTo>
                <a:lnTo>
                  <a:pt x="1218572" y="3802412"/>
                </a:lnTo>
                <a:lnTo>
                  <a:pt x="1208803" y="3847184"/>
                </a:lnTo>
                <a:lnTo>
                  <a:pt x="1198690" y="3891316"/>
                </a:lnTo>
                <a:lnTo>
                  <a:pt x="1188235" y="3934788"/>
                </a:lnTo>
                <a:lnTo>
                  <a:pt x="1177437" y="3977577"/>
                </a:lnTo>
                <a:lnTo>
                  <a:pt x="1166296" y="4019661"/>
                </a:lnTo>
                <a:lnTo>
                  <a:pt x="1154813" y="4061017"/>
                </a:lnTo>
                <a:lnTo>
                  <a:pt x="1137354" y="4120288"/>
                </a:lnTo>
                <a:lnTo>
                  <a:pt x="1119451" y="4176924"/>
                </a:lnTo>
                <a:lnTo>
                  <a:pt x="1101122" y="4230926"/>
                </a:lnTo>
                <a:lnTo>
                  <a:pt x="1082389" y="4282294"/>
                </a:lnTo>
                <a:lnTo>
                  <a:pt x="1063272" y="4331027"/>
                </a:lnTo>
                <a:lnTo>
                  <a:pt x="1043790" y="4377126"/>
                </a:lnTo>
                <a:lnTo>
                  <a:pt x="1023964" y="4420591"/>
                </a:lnTo>
                <a:lnTo>
                  <a:pt x="1003814" y="4461422"/>
                </a:lnTo>
                <a:lnTo>
                  <a:pt x="983361" y="4499618"/>
                </a:lnTo>
                <a:lnTo>
                  <a:pt x="962624" y="4535181"/>
                </a:lnTo>
                <a:lnTo>
                  <a:pt x="941625" y="4568109"/>
                </a:lnTo>
                <a:lnTo>
                  <a:pt x="898917" y="4626062"/>
                </a:lnTo>
                <a:lnTo>
                  <a:pt x="855400" y="4673478"/>
                </a:lnTo>
                <a:lnTo>
                  <a:pt x="811236" y="4710357"/>
                </a:lnTo>
                <a:lnTo>
                  <a:pt x="766585" y="4736700"/>
                </a:lnTo>
                <a:lnTo>
                  <a:pt x="721611" y="4752505"/>
                </a:lnTo>
                <a:lnTo>
                  <a:pt x="676475" y="4757774"/>
                </a:lnTo>
                <a:lnTo>
                  <a:pt x="653897" y="4756457"/>
                </a:lnTo>
                <a:lnTo>
                  <a:pt x="608822" y="4745920"/>
                </a:lnTo>
                <a:lnTo>
                  <a:pt x="563989" y="4724846"/>
                </a:lnTo>
                <a:lnTo>
                  <a:pt x="519561" y="4693235"/>
                </a:lnTo>
                <a:lnTo>
                  <a:pt x="475700" y="4651087"/>
                </a:lnTo>
                <a:lnTo>
                  <a:pt x="432567" y="4598402"/>
                </a:lnTo>
                <a:lnTo>
                  <a:pt x="390325" y="4535181"/>
                </a:lnTo>
                <a:lnTo>
                  <a:pt x="369588" y="4499618"/>
                </a:lnTo>
                <a:lnTo>
                  <a:pt x="349135" y="4461422"/>
                </a:lnTo>
                <a:lnTo>
                  <a:pt x="328985" y="4420591"/>
                </a:lnTo>
                <a:lnTo>
                  <a:pt x="309159" y="4377126"/>
                </a:lnTo>
                <a:lnTo>
                  <a:pt x="289677" y="4331027"/>
                </a:lnTo>
                <a:lnTo>
                  <a:pt x="270559" y="4282294"/>
                </a:lnTo>
                <a:lnTo>
                  <a:pt x="251826" y="4230926"/>
                </a:lnTo>
                <a:lnTo>
                  <a:pt x="233497" y="4176924"/>
                </a:lnTo>
                <a:lnTo>
                  <a:pt x="215593" y="4120288"/>
                </a:lnTo>
                <a:lnTo>
                  <a:pt x="198135" y="4061017"/>
                </a:lnTo>
                <a:lnTo>
                  <a:pt x="186651" y="4019661"/>
                </a:lnTo>
                <a:lnTo>
                  <a:pt x="175510" y="3977577"/>
                </a:lnTo>
                <a:lnTo>
                  <a:pt x="164712" y="3934788"/>
                </a:lnTo>
                <a:lnTo>
                  <a:pt x="154257" y="3891316"/>
                </a:lnTo>
                <a:lnTo>
                  <a:pt x="144145" y="3847184"/>
                </a:lnTo>
                <a:lnTo>
                  <a:pt x="134375" y="3802412"/>
                </a:lnTo>
                <a:lnTo>
                  <a:pt x="124948" y="3757024"/>
                </a:lnTo>
                <a:lnTo>
                  <a:pt x="115864" y="3711041"/>
                </a:lnTo>
                <a:lnTo>
                  <a:pt x="107123" y="3664485"/>
                </a:lnTo>
                <a:lnTo>
                  <a:pt x="98724" y="3617379"/>
                </a:lnTo>
                <a:lnTo>
                  <a:pt x="90669" y="3569744"/>
                </a:lnTo>
                <a:lnTo>
                  <a:pt x="82956" y="3521602"/>
                </a:lnTo>
                <a:lnTo>
                  <a:pt x="75586" y="3472976"/>
                </a:lnTo>
                <a:lnTo>
                  <a:pt x="68558" y="3423887"/>
                </a:lnTo>
                <a:lnTo>
                  <a:pt x="61874" y="3374357"/>
                </a:lnTo>
                <a:lnTo>
                  <a:pt x="55532" y="3324409"/>
                </a:lnTo>
                <a:lnTo>
                  <a:pt x="49533" y="3274065"/>
                </a:lnTo>
                <a:lnTo>
                  <a:pt x="43877" y="3223346"/>
                </a:lnTo>
                <a:lnTo>
                  <a:pt x="38564" y="3172274"/>
                </a:lnTo>
                <a:lnTo>
                  <a:pt x="33593" y="3120872"/>
                </a:lnTo>
                <a:lnTo>
                  <a:pt x="28966" y="3069162"/>
                </a:lnTo>
                <a:lnTo>
                  <a:pt x="24681" y="3017165"/>
                </a:lnTo>
                <a:lnTo>
                  <a:pt x="20739" y="2964904"/>
                </a:lnTo>
                <a:lnTo>
                  <a:pt x="17139" y="2912401"/>
                </a:lnTo>
                <a:lnTo>
                  <a:pt x="13883" y="2859677"/>
                </a:lnTo>
                <a:lnTo>
                  <a:pt x="10969" y="2806755"/>
                </a:lnTo>
                <a:lnTo>
                  <a:pt x="8398" y="2753657"/>
                </a:lnTo>
                <a:lnTo>
                  <a:pt x="6170" y="2700405"/>
                </a:lnTo>
                <a:lnTo>
                  <a:pt x="4284" y="2647020"/>
                </a:lnTo>
                <a:lnTo>
                  <a:pt x="2742" y="2593526"/>
                </a:lnTo>
                <a:lnTo>
                  <a:pt x="1542" y="2539943"/>
                </a:lnTo>
                <a:lnTo>
                  <a:pt x="685" y="2486294"/>
                </a:lnTo>
                <a:lnTo>
                  <a:pt x="171" y="2432601"/>
                </a:lnTo>
                <a:lnTo>
                  <a:pt x="0" y="2378886"/>
                </a:lnTo>
                <a:lnTo>
                  <a:pt x="171" y="2325171"/>
                </a:lnTo>
                <a:lnTo>
                  <a:pt x="685" y="2271478"/>
                </a:lnTo>
                <a:lnTo>
                  <a:pt x="1542" y="2217830"/>
                </a:lnTo>
                <a:lnTo>
                  <a:pt x="2742" y="2164247"/>
                </a:lnTo>
                <a:lnTo>
                  <a:pt x="4284" y="2110752"/>
                </a:lnTo>
                <a:lnTo>
                  <a:pt x="6170" y="2057368"/>
                </a:lnTo>
                <a:lnTo>
                  <a:pt x="8398" y="2004116"/>
                </a:lnTo>
                <a:lnTo>
                  <a:pt x="10969" y="1951018"/>
                </a:lnTo>
                <a:lnTo>
                  <a:pt x="13883" y="1898096"/>
                </a:lnTo>
                <a:lnTo>
                  <a:pt x="17139" y="1845372"/>
                </a:lnTo>
                <a:lnTo>
                  <a:pt x="20739" y="1792869"/>
                </a:lnTo>
                <a:lnTo>
                  <a:pt x="24681" y="1740608"/>
                </a:lnTo>
                <a:lnTo>
                  <a:pt x="28966" y="1688611"/>
                </a:lnTo>
                <a:lnTo>
                  <a:pt x="33593" y="1636901"/>
                </a:lnTo>
                <a:lnTo>
                  <a:pt x="38564" y="1585499"/>
                </a:lnTo>
                <a:lnTo>
                  <a:pt x="43877" y="1534428"/>
                </a:lnTo>
                <a:lnTo>
                  <a:pt x="49533" y="1483709"/>
                </a:lnTo>
                <a:lnTo>
                  <a:pt x="55532" y="1433364"/>
                </a:lnTo>
                <a:lnTo>
                  <a:pt x="61874" y="1383417"/>
                </a:lnTo>
                <a:lnTo>
                  <a:pt x="68558" y="1333887"/>
                </a:lnTo>
                <a:lnTo>
                  <a:pt x="75586" y="1284798"/>
                </a:lnTo>
                <a:lnTo>
                  <a:pt x="82956" y="1236172"/>
                </a:lnTo>
                <a:lnTo>
                  <a:pt x="90669" y="1188031"/>
                </a:lnTo>
                <a:lnTo>
                  <a:pt x="98724" y="1140396"/>
                </a:lnTo>
                <a:lnTo>
                  <a:pt x="107123" y="1093290"/>
                </a:lnTo>
                <a:lnTo>
                  <a:pt x="115864" y="1046734"/>
                </a:lnTo>
                <a:lnTo>
                  <a:pt x="124948" y="1000751"/>
                </a:lnTo>
                <a:lnTo>
                  <a:pt x="134375" y="955363"/>
                </a:lnTo>
                <a:lnTo>
                  <a:pt x="144145" y="910592"/>
                </a:lnTo>
                <a:lnTo>
                  <a:pt x="154257" y="866460"/>
                </a:lnTo>
                <a:lnTo>
                  <a:pt x="164712" y="822989"/>
                </a:lnTo>
                <a:lnTo>
                  <a:pt x="175510" y="780200"/>
                </a:lnTo>
                <a:lnTo>
                  <a:pt x="186651" y="738116"/>
                </a:lnTo>
                <a:lnTo>
                  <a:pt x="198135" y="696760"/>
                </a:lnTo>
                <a:lnTo>
                  <a:pt x="215593" y="637489"/>
                </a:lnTo>
                <a:lnTo>
                  <a:pt x="233497" y="580853"/>
                </a:lnTo>
                <a:lnTo>
                  <a:pt x="251826" y="526850"/>
                </a:lnTo>
                <a:lnTo>
                  <a:pt x="270559" y="475482"/>
                </a:lnTo>
                <a:lnTo>
                  <a:pt x="289677" y="426749"/>
                </a:lnTo>
                <a:lnTo>
                  <a:pt x="309159" y="380649"/>
                </a:lnTo>
                <a:lnTo>
                  <a:pt x="328985" y="337184"/>
                </a:lnTo>
                <a:lnTo>
                  <a:pt x="349135" y="296353"/>
                </a:lnTo>
                <a:lnTo>
                  <a:pt x="369588" y="258156"/>
                </a:lnTo>
                <a:lnTo>
                  <a:pt x="390325" y="222594"/>
                </a:lnTo>
                <a:lnTo>
                  <a:pt x="411325" y="189666"/>
                </a:lnTo>
                <a:lnTo>
                  <a:pt x="454033" y="131712"/>
                </a:lnTo>
                <a:lnTo>
                  <a:pt x="497550" y="84296"/>
                </a:lnTo>
                <a:lnTo>
                  <a:pt x="541715" y="47416"/>
                </a:lnTo>
                <a:lnTo>
                  <a:pt x="586365" y="21074"/>
                </a:lnTo>
                <a:lnTo>
                  <a:pt x="631339" y="5268"/>
                </a:lnTo>
                <a:lnTo>
                  <a:pt x="676475" y="0"/>
                </a:lnTo>
                <a:lnTo>
                  <a:pt x="699053" y="1317"/>
                </a:lnTo>
                <a:lnTo>
                  <a:pt x="744129" y="11854"/>
                </a:lnTo>
                <a:lnTo>
                  <a:pt x="788961" y="32928"/>
                </a:lnTo>
                <a:lnTo>
                  <a:pt x="833389" y="64539"/>
                </a:lnTo>
                <a:lnTo>
                  <a:pt x="877250" y="106687"/>
                </a:lnTo>
                <a:lnTo>
                  <a:pt x="920382" y="159372"/>
                </a:lnTo>
                <a:lnTo>
                  <a:pt x="962624" y="222594"/>
                </a:lnTo>
                <a:lnTo>
                  <a:pt x="983361" y="258156"/>
                </a:lnTo>
                <a:lnTo>
                  <a:pt x="1003814" y="296353"/>
                </a:lnTo>
                <a:lnTo>
                  <a:pt x="1023964" y="337184"/>
                </a:lnTo>
                <a:lnTo>
                  <a:pt x="1043790" y="380649"/>
                </a:lnTo>
                <a:lnTo>
                  <a:pt x="1063272" y="426749"/>
                </a:lnTo>
                <a:lnTo>
                  <a:pt x="1082389" y="475482"/>
                </a:lnTo>
                <a:lnTo>
                  <a:pt x="1101122" y="526850"/>
                </a:lnTo>
                <a:lnTo>
                  <a:pt x="1119451" y="580853"/>
                </a:lnTo>
                <a:lnTo>
                  <a:pt x="1137354" y="637489"/>
                </a:lnTo>
                <a:lnTo>
                  <a:pt x="1154813" y="696760"/>
                </a:lnTo>
                <a:close/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10908433" y="2877264"/>
            <a:ext cx="189865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b="1" spc="440" dirty="0">
                <a:latin typeface="Trebuchet MS"/>
                <a:cs typeface="Trebuchet MS"/>
              </a:rPr>
              <a:t>S</a:t>
            </a:r>
            <a:r>
              <a:rPr sz="6900" b="1" spc="-340" dirty="0">
                <a:latin typeface="Trebuchet MS"/>
                <a:cs typeface="Trebuchet MS"/>
              </a:rPr>
              <a:t>pan</a:t>
            </a:r>
            <a:endParaRPr sz="6900">
              <a:latin typeface="Trebuchet MS"/>
              <a:cs typeface="Trebuchet M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553020" y="4327459"/>
            <a:ext cx="1004018" cy="13791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2610610" y="4364748"/>
            <a:ext cx="889000" cy="1263015"/>
          </a:xfrm>
          <a:custGeom>
            <a:avLst/>
            <a:gdLst/>
            <a:ahLst/>
            <a:cxnLst/>
            <a:rect l="l" t="t" r="r" b="b"/>
            <a:pathLst>
              <a:path w="889000" h="1263014">
                <a:moveTo>
                  <a:pt x="758671" y="184466"/>
                </a:moveTo>
                <a:lnTo>
                  <a:pt x="783402" y="222600"/>
                </a:lnTo>
                <a:lnTo>
                  <a:pt x="805531" y="262803"/>
                </a:lnTo>
                <a:lnTo>
                  <a:pt x="825056" y="304846"/>
                </a:lnTo>
                <a:lnTo>
                  <a:pt x="841978" y="348500"/>
                </a:lnTo>
                <a:lnTo>
                  <a:pt x="856296" y="393534"/>
                </a:lnTo>
                <a:lnTo>
                  <a:pt x="868011" y="439718"/>
                </a:lnTo>
                <a:lnTo>
                  <a:pt x="877123" y="486822"/>
                </a:lnTo>
                <a:lnTo>
                  <a:pt x="883632" y="534616"/>
                </a:lnTo>
                <a:lnTo>
                  <a:pt x="887537" y="582871"/>
                </a:lnTo>
                <a:lnTo>
                  <a:pt x="888838" y="631355"/>
                </a:lnTo>
                <a:lnTo>
                  <a:pt x="887537" y="679839"/>
                </a:lnTo>
                <a:lnTo>
                  <a:pt x="883632" y="728094"/>
                </a:lnTo>
                <a:lnTo>
                  <a:pt x="877123" y="775888"/>
                </a:lnTo>
                <a:lnTo>
                  <a:pt x="868011" y="822993"/>
                </a:lnTo>
                <a:lnTo>
                  <a:pt x="856296" y="869177"/>
                </a:lnTo>
                <a:lnTo>
                  <a:pt x="841978" y="914211"/>
                </a:lnTo>
                <a:lnTo>
                  <a:pt x="825056" y="957865"/>
                </a:lnTo>
                <a:lnTo>
                  <a:pt x="805531" y="999910"/>
                </a:lnTo>
                <a:lnTo>
                  <a:pt x="783402" y="1040114"/>
                </a:lnTo>
                <a:lnTo>
                  <a:pt x="758671" y="1078248"/>
                </a:lnTo>
                <a:lnTo>
                  <a:pt x="726968" y="1119240"/>
                </a:lnTo>
                <a:lnTo>
                  <a:pt x="693289" y="1155109"/>
                </a:lnTo>
                <a:lnTo>
                  <a:pt x="657899" y="1185853"/>
                </a:lnTo>
                <a:lnTo>
                  <a:pt x="621060" y="1211473"/>
                </a:lnTo>
                <a:lnTo>
                  <a:pt x="583035" y="1231970"/>
                </a:lnTo>
                <a:lnTo>
                  <a:pt x="544089" y="1247342"/>
                </a:lnTo>
                <a:lnTo>
                  <a:pt x="504484" y="1257590"/>
                </a:lnTo>
                <a:lnTo>
                  <a:pt x="464485" y="1262714"/>
                </a:lnTo>
                <a:lnTo>
                  <a:pt x="424353" y="1262714"/>
                </a:lnTo>
                <a:lnTo>
                  <a:pt x="384353" y="1257590"/>
                </a:lnTo>
                <a:lnTo>
                  <a:pt x="344749" y="1247342"/>
                </a:lnTo>
                <a:lnTo>
                  <a:pt x="305803" y="1231970"/>
                </a:lnTo>
                <a:lnTo>
                  <a:pt x="267778" y="1211473"/>
                </a:lnTo>
                <a:lnTo>
                  <a:pt x="230939" y="1185853"/>
                </a:lnTo>
                <a:lnTo>
                  <a:pt x="195549" y="1155109"/>
                </a:lnTo>
                <a:lnTo>
                  <a:pt x="161870" y="1119240"/>
                </a:lnTo>
                <a:lnTo>
                  <a:pt x="130167" y="1078248"/>
                </a:lnTo>
                <a:lnTo>
                  <a:pt x="105435" y="1040114"/>
                </a:lnTo>
                <a:lnTo>
                  <a:pt x="83307" y="999910"/>
                </a:lnTo>
                <a:lnTo>
                  <a:pt x="63782" y="957865"/>
                </a:lnTo>
                <a:lnTo>
                  <a:pt x="46860" y="914211"/>
                </a:lnTo>
                <a:lnTo>
                  <a:pt x="32541" y="869177"/>
                </a:lnTo>
                <a:lnTo>
                  <a:pt x="20826" y="822993"/>
                </a:lnTo>
                <a:lnTo>
                  <a:pt x="11715" y="775888"/>
                </a:lnTo>
                <a:lnTo>
                  <a:pt x="5206" y="728094"/>
                </a:lnTo>
                <a:lnTo>
                  <a:pt x="1301" y="679839"/>
                </a:lnTo>
                <a:lnTo>
                  <a:pt x="0" y="631355"/>
                </a:lnTo>
                <a:lnTo>
                  <a:pt x="1301" y="582871"/>
                </a:lnTo>
                <a:lnTo>
                  <a:pt x="5206" y="534616"/>
                </a:lnTo>
                <a:lnTo>
                  <a:pt x="11715" y="486822"/>
                </a:lnTo>
                <a:lnTo>
                  <a:pt x="20826" y="439718"/>
                </a:lnTo>
                <a:lnTo>
                  <a:pt x="32541" y="393534"/>
                </a:lnTo>
                <a:lnTo>
                  <a:pt x="46860" y="348500"/>
                </a:lnTo>
                <a:lnTo>
                  <a:pt x="63782" y="304846"/>
                </a:lnTo>
                <a:lnTo>
                  <a:pt x="83307" y="262803"/>
                </a:lnTo>
                <a:lnTo>
                  <a:pt x="105435" y="222600"/>
                </a:lnTo>
                <a:lnTo>
                  <a:pt x="130167" y="184466"/>
                </a:lnTo>
                <a:lnTo>
                  <a:pt x="161870" y="143474"/>
                </a:lnTo>
                <a:lnTo>
                  <a:pt x="195549" y="107605"/>
                </a:lnTo>
                <a:lnTo>
                  <a:pt x="230939" y="76861"/>
                </a:lnTo>
                <a:lnTo>
                  <a:pt x="267778" y="51240"/>
                </a:lnTo>
                <a:lnTo>
                  <a:pt x="305803" y="30744"/>
                </a:lnTo>
                <a:lnTo>
                  <a:pt x="344749" y="15372"/>
                </a:lnTo>
                <a:lnTo>
                  <a:pt x="384353" y="5124"/>
                </a:lnTo>
                <a:lnTo>
                  <a:pt x="424353" y="0"/>
                </a:lnTo>
                <a:lnTo>
                  <a:pt x="464485" y="0"/>
                </a:lnTo>
                <a:lnTo>
                  <a:pt x="504484" y="5124"/>
                </a:lnTo>
                <a:lnTo>
                  <a:pt x="544089" y="15372"/>
                </a:lnTo>
                <a:lnTo>
                  <a:pt x="583035" y="30744"/>
                </a:lnTo>
                <a:lnTo>
                  <a:pt x="621060" y="51240"/>
                </a:lnTo>
                <a:lnTo>
                  <a:pt x="657899" y="76861"/>
                </a:lnTo>
                <a:lnTo>
                  <a:pt x="693289" y="107605"/>
                </a:lnTo>
                <a:lnTo>
                  <a:pt x="726968" y="143474"/>
                </a:lnTo>
                <a:lnTo>
                  <a:pt x="758671" y="184466"/>
                </a:lnTo>
                <a:close/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5215976" y="5688559"/>
            <a:ext cx="1004018" cy="26263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5273566" y="5725218"/>
            <a:ext cx="889000" cy="2511425"/>
          </a:xfrm>
          <a:custGeom>
            <a:avLst/>
            <a:gdLst/>
            <a:ahLst/>
            <a:cxnLst/>
            <a:rect l="l" t="t" r="r" b="b"/>
            <a:pathLst>
              <a:path w="889000" h="2511425">
                <a:moveTo>
                  <a:pt x="758671" y="367745"/>
                </a:moveTo>
                <a:lnTo>
                  <a:pt x="772732" y="409298"/>
                </a:lnTo>
                <a:lnTo>
                  <a:pt x="785990" y="452183"/>
                </a:lnTo>
                <a:lnTo>
                  <a:pt x="798444" y="496321"/>
                </a:lnTo>
                <a:lnTo>
                  <a:pt x="810095" y="541635"/>
                </a:lnTo>
                <a:lnTo>
                  <a:pt x="820942" y="588046"/>
                </a:lnTo>
                <a:lnTo>
                  <a:pt x="830986" y="635475"/>
                </a:lnTo>
                <a:lnTo>
                  <a:pt x="840226" y="683845"/>
                </a:lnTo>
                <a:lnTo>
                  <a:pt x="848663" y="733077"/>
                </a:lnTo>
                <a:lnTo>
                  <a:pt x="856296" y="783092"/>
                </a:lnTo>
                <a:lnTo>
                  <a:pt x="863126" y="833813"/>
                </a:lnTo>
                <a:lnTo>
                  <a:pt x="869152" y="885160"/>
                </a:lnTo>
                <a:lnTo>
                  <a:pt x="874375" y="937056"/>
                </a:lnTo>
                <a:lnTo>
                  <a:pt x="878795" y="989422"/>
                </a:lnTo>
                <a:lnTo>
                  <a:pt x="882410" y="1042179"/>
                </a:lnTo>
                <a:lnTo>
                  <a:pt x="885223" y="1095250"/>
                </a:lnTo>
                <a:lnTo>
                  <a:pt x="887231" y="1148557"/>
                </a:lnTo>
                <a:lnTo>
                  <a:pt x="888437" y="1202020"/>
                </a:lnTo>
                <a:lnTo>
                  <a:pt x="888838" y="1255561"/>
                </a:lnTo>
                <a:lnTo>
                  <a:pt x="888437" y="1309102"/>
                </a:lnTo>
                <a:lnTo>
                  <a:pt x="887231" y="1362565"/>
                </a:lnTo>
                <a:lnTo>
                  <a:pt x="885223" y="1415871"/>
                </a:lnTo>
                <a:lnTo>
                  <a:pt x="882410" y="1468943"/>
                </a:lnTo>
                <a:lnTo>
                  <a:pt x="878795" y="1521700"/>
                </a:lnTo>
                <a:lnTo>
                  <a:pt x="874375" y="1574066"/>
                </a:lnTo>
                <a:lnTo>
                  <a:pt x="869152" y="1625962"/>
                </a:lnTo>
                <a:lnTo>
                  <a:pt x="863126" y="1677310"/>
                </a:lnTo>
                <a:lnTo>
                  <a:pt x="856296" y="1728030"/>
                </a:lnTo>
                <a:lnTo>
                  <a:pt x="848663" y="1778046"/>
                </a:lnTo>
                <a:lnTo>
                  <a:pt x="840226" y="1827277"/>
                </a:lnTo>
                <a:lnTo>
                  <a:pt x="830986" y="1875647"/>
                </a:lnTo>
                <a:lnTo>
                  <a:pt x="820942" y="1923077"/>
                </a:lnTo>
                <a:lnTo>
                  <a:pt x="810095" y="1969488"/>
                </a:lnTo>
                <a:lnTo>
                  <a:pt x="798444" y="2014802"/>
                </a:lnTo>
                <a:lnTo>
                  <a:pt x="785990" y="2058941"/>
                </a:lnTo>
                <a:lnTo>
                  <a:pt x="772732" y="2101826"/>
                </a:lnTo>
                <a:lnTo>
                  <a:pt x="758671" y="2143379"/>
                </a:lnTo>
                <a:lnTo>
                  <a:pt x="738179" y="2197780"/>
                </a:lnTo>
                <a:lnTo>
                  <a:pt x="716803" y="2247828"/>
                </a:lnTo>
                <a:lnTo>
                  <a:pt x="694618" y="2293525"/>
                </a:lnTo>
                <a:lnTo>
                  <a:pt x="671696" y="2334869"/>
                </a:lnTo>
                <a:lnTo>
                  <a:pt x="648112" y="2371861"/>
                </a:lnTo>
                <a:lnTo>
                  <a:pt x="623939" y="2404502"/>
                </a:lnTo>
                <a:lnTo>
                  <a:pt x="574120" y="2456726"/>
                </a:lnTo>
                <a:lnTo>
                  <a:pt x="522828" y="2491543"/>
                </a:lnTo>
                <a:lnTo>
                  <a:pt x="470654" y="2508951"/>
                </a:lnTo>
                <a:lnTo>
                  <a:pt x="444419" y="2511127"/>
                </a:lnTo>
                <a:lnTo>
                  <a:pt x="418184" y="2508951"/>
                </a:lnTo>
                <a:lnTo>
                  <a:pt x="366009" y="2491543"/>
                </a:lnTo>
                <a:lnTo>
                  <a:pt x="314718" y="2456726"/>
                </a:lnTo>
                <a:lnTo>
                  <a:pt x="264899" y="2404502"/>
                </a:lnTo>
                <a:lnTo>
                  <a:pt x="240726" y="2371861"/>
                </a:lnTo>
                <a:lnTo>
                  <a:pt x="217142" y="2334869"/>
                </a:lnTo>
                <a:lnTo>
                  <a:pt x="194220" y="2293525"/>
                </a:lnTo>
                <a:lnTo>
                  <a:pt x="172035" y="2247828"/>
                </a:lnTo>
                <a:lnTo>
                  <a:pt x="150659" y="2197780"/>
                </a:lnTo>
                <a:lnTo>
                  <a:pt x="130167" y="2143379"/>
                </a:lnTo>
                <a:lnTo>
                  <a:pt x="116106" y="2101826"/>
                </a:lnTo>
                <a:lnTo>
                  <a:pt x="102848" y="2058941"/>
                </a:lnTo>
                <a:lnTo>
                  <a:pt x="90394" y="2014802"/>
                </a:lnTo>
                <a:lnTo>
                  <a:pt x="78743" y="1969488"/>
                </a:lnTo>
                <a:lnTo>
                  <a:pt x="67896" y="1923077"/>
                </a:lnTo>
                <a:lnTo>
                  <a:pt x="57852" y="1875647"/>
                </a:lnTo>
                <a:lnTo>
                  <a:pt x="48612" y="1827277"/>
                </a:lnTo>
                <a:lnTo>
                  <a:pt x="40175" y="1778046"/>
                </a:lnTo>
                <a:lnTo>
                  <a:pt x="32541" y="1728030"/>
                </a:lnTo>
                <a:lnTo>
                  <a:pt x="25712" y="1677310"/>
                </a:lnTo>
                <a:lnTo>
                  <a:pt x="19685" y="1625962"/>
                </a:lnTo>
                <a:lnTo>
                  <a:pt x="14463" y="1574066"/>
                </a:lnTo>
                <a:lnTo>
                  <a:pt x="10043" y="1521700"/>
                </a:lnTo>
                <a:lnTo>
                  <a:pt x="6428" y="1468943"/>
                </a:lnTo>
                <a:lnTo>
                  <a:pt x="3615" y="1415871"/>
                </a:lnTo>
                <a:lnTo>
                  <a:pt x="1607" y="1362565"/>
                </a:lnTo>
                <a:lnTo>
                  <a:pt x="401" y="1309102"/>
                </a:lnTo>
                <a:lnTo>
                  <a:pt x="0" y="1255561"/>
                </a:lnTo>
                <a:lnTo>
                  <a:pt x="401" y="1202020"/>
                </a:lnTo>
                <a:lnTo>
                  <a:pt x="1607" y="1148557"/>
                </a:lnTo>
                <a:lnTo>
                  <a:pt x="3615" y="1095250"/>
                </a:lnTo>
                <a:lnTo>
                  <a:pt x="6428" y="1042179"/>
                </a:lnTo>
                <a:lnTo>
                  <a:pt x="10043" y="989422"/>
                </a:lnTo>
                <a:lnTo>
                  <a:pt x="14463" y="937056"/>
                </a:lnTo>
                <a:lnTo>
                  <a:pt x="19685" y="885160"/>
                </a:lnTo>
                <a:lnTo>
                  <a:pt x="25712" y="833813"/>
                </a:lnTo>
                <a:lnTo>
                  <a:pt x="32541" y="783092"/>
                </a:lnTo>
                <a:lnTo>
                  <a:pt x="40175" y="733077"/>
                </a:lnTo>
                <a:lnTo>
                  <a:pt x="48612" y="683845"/>
                </a:lnTo>
                <a:lnTo>
                  <a:pt x="57852" y="635475"/>
                </a:lnTo>
                <a:lnTo>
                  <a:pt x="67896" y="588046"/>
                </a:lnTo>
                <a:lnTo>
                  <a:pt x="78743" y="541635"/>
                </a:lnTo>
                <a:lnTo>
                  <a:pt x="90394" y="496321"/>
                </a:lnTo>
                <a:lnTo>
                  <a:pt x="102848" y="452183"/>
                </a:lnTo>
                <a:lnTo>
                  <a:pt x="116106" y="409298"/>
                </a:lnTo>
                <a:lnTo>
                  <a:pt x="130167" y="367745"/>
                </a:lnTo>
                <a:lnTo>
                  <a:pt x="150659" y="313345"/>
                </a:lnTo>
                <a:lnTo>
                  <a:pt x="172035" y="263297"/>
                </a:lnTo>
                <a:lnTo>
                  <a:pt x="194220" y="217600"/>
                </a:lnTo>
                <a:lnTo>
                  <a:pt x="217142" y="176256"/>
                </a:lnTo>
                <a:lnTo>
                  <a:pt x="240726" y="139264"/>
                </a:lnTo>
                <a:lnTo>
                  <a:pt x="264899" y="106624"/>
                </a:lnTo>
                <a:lnTo>
                  <a:pt x="314718" y="54400"/>
                </a:lnTo>
                <a:lnTo>
                  <a:pt x="366009" y="19584"/>
                </a:lnTo>
                <a:lnTo>
                  <a:pt x="418184" y="2176"/>
                </a:lnTo>
                <a:lnTo>
                  <a:pt x="444419" y="0"/>
                </a:lnTo>
                <a:lnTo>
                  <a:pt x="470654" y="2176"/>
                </a:lnTo>
                <a:lnTo>
                  <a:pt x="522828" y="19584"/>
                </a:lnTo>
                <a:lnTo>
                  <a:pt x="574120" y="54400"/>
                </a:lnTo>
                <a:lnTo>
                  <a:pt x="623939" y="106624"/>
                </a:lnTo>
                <a:lnTo>
                  <a:pt x="648112" y="139264"/>
                </a:lnTo>
                <a:lnTo>
                  <a:pt x="671696" y="176256"/>
                </a:lnTo>
                <a:lnTo>
                  <a:pt x="694618" y="217600"/>
                </a:lnTo>
                <a:lnTo>
                  <a:pt x="716803" y="263297"/>
                </a:lnTo>
                <a:lnTo>
                  <a:pt x="738179" y="313345"/>
                </a:lnTo>
                <a:lnTo>
                  <a:pt x="758671" y="367745"/>
                </a:lnTo>
                <a:close/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7947098" y="3999490"/>
            <a:ext cx="1004018" cy="29671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8004764" y="4036635"/>
            <a:ext cx="889000" cy="2851150"/>
          </a:xfrm>
          <a:custGeom>
            <a:avLst/>
            <a:gdLst/>
            <a:ahLst/>
            <a:cxnLst/>
            <a:rect l="l" t="t" r="r" b="b"/>
            <a:pathLst>
              <a:path w="889000" h="2851150">
                <a:moveTo>
                  <a:pt x="758593" y="417160"/>
                </a:moveTo>
                <a:lnTo>
                  <a:pt x="770983" y="458515"/>
                </a:lnTo>
                <a:lnTo>
                  <a:pt x="782753" y="501044"/>
                </a:lnTo>
                <a:lnTo>
                  <a:pt x="793903" y="544688"/>
                </a:lnTo>
                <a:lnTo>
                  <a:pt x="804434" y="589386"/>
                </a:lnTo>
                <a:lnTo>
                  <a:pt x="814346" y="635078"/>
                </a:lnTo>
                <a:lnTo>
                  <a:pt x="823638" y="681703"/>
                </a:lnTo>
                <a:lnTo>
                  <a:pt x="832311" y="729203"/>
                </a:lnTo>
                <a:lnTo>
                  <a:pt x="840364" y="777515"/>
                </a:lnTo>
                <a:lnTo>
                  <a:pt x="847798" y="826581"/>
                </a:lnTo>
                <a:lnTo>
                  <a:pt x="854612" y="876339"/>
                </a:lnTo>
                <a:lnTo>
                  <a:pt x="860807" y="926730"/>
                </a:lnTo>
                <a:lnTo>
                  <a:pt x="866382" y="977693"/>
                </a:lnTo>
                <a:lnTo>
                  <a:pt x="871338" y="1029169"/>
                </a:lnTo>
                <a:lnTo>
                  <a:pt x="875674" y="1081096"/>
                </a:lnTo>
                <a:lnTo>
                  <a:pt x="879391" y="1133414"/>
                </a:lnTo>
                <a:lnTo>
                  <a:pt x="882489" y="1186064"/>
                </a:lnTo>
                <a:lnTo>
                  <a:pt x="884967" y="1238985"/>
                </a:lnTo>
                <a:lnTo>
                  <a:pt x="886825" y="1292117"/>
                </a:lnTo>
                <a:lnTo>
                  <a:pt x="888064" y="1345400"/>
                </a:lnTo>
                <a:lnTo>
                  <a:pt x="888683" y="1398772"/>
                </a:lnTo>
                <a:lnTo>
                  <a:pt x="888683" y="1452175"/>
                </a:lnTo>
                <a:lnTo>
                  <a:pt x="888064" y="1505548"/>
                </a:lnTo>
                <a:lnTo>
                  <a:pt x="886825" y="1558831"/>
                </a:lnTo>
                <a:lnTo>
                  <a:pt x="884967" y="1611962"/>
                </a:lnTo>
                <a:lnTo>
                  <a:pt x="882489" y="1664883"/>
                </a:lnTo>
                <a:lnTo>
                  <a:pt x="879391" y="1717533"/>
                </a:lnTo>
                <a:lnTo>
                  <a:pt x="875674" y="1769852"/>
                </a:lnTo>
                <a:lnTo>
                  <a:pt x="871338" y="1821779"/>
                </a:lnTo>
                <a:lnTo>
                  <a:pt x="866382" y="1873254"/>
                </a:lnTo>
                <a:lnTo>
                  <a:pt x="860807" y="1924217"/>
                </a:lnTo>
                <a:lnTo>
                  <a:pt x="854612" y="1974608"/>
                </a:lnTo>
                <a:lnTo>
                  <a:pt x="847798" y="2024366"/>
                </a:lnTo>
                <a:lnTo>
                  <a:pt x="840364" y="2073431"/>
                </a:lnTo>
                <a:lnTo>
                  <a:pt x="832311" y="2121744"/>
                </a:lnTo>
                <a:lnTo>
                  <a:pt x="823638" y="2169243"/>
                </a:lnTo>
                <a:lnTo>
                  <a:pt x="814346" y="2215868"/>
                </a:lnTo>
                <a:lnTo>
                  <a:pt x="804434" y="2261560"/>
                </a:lnTo>
                <a:lnTo>
                  <a:pt x="793903" y="2306258"/>
                </a:lnTo>
                <a:lnTo>
                  <a:pt x="782753" y="2349901"/>
                </a:lnTo>
                <a:lnTo>
                  <a:pt x="770983" y="2392430"/>
                </a:lnTo>
                <a:lnTo>
                  <a:pt x="758593" y="2433785"/>
                </a:lnTo>
                <a:lnTo>
                  <a:pt x="740263" y="2489407"/>
                </a:lnTo>
                <a:lnTo>
                  <a:pt x="721217" y="2541056"/>
                </a:lnTo>
                <a:lnTo>
                  <a:pt x="701508" y="2588732"/>
                </a:lnTo>
                <a:lnTo>
                  <a:pt x="681188" y="2632435"/>
                </a:lnTo>
                <a:lnTo>
                  <a:pt x="660311" y="2672165"/>
                </a:lnTo>
                <a:lnTo>
                  <a:pt x="638931" y="2707922"/>
                </a:lnTo>
                <a:lnTo>
                  <a:pt x="617099" y="2739706"/>
                </a:lnTo>
                <a:lnTo>
                  <a:pt x="572295" y="2791355"/>
                </a:lnTo>
                <a:lnTo>
                  <a:pt x="526323" y="2827113"/>
                </a:lnTo>
                <a:lnTo>
                  <a:pt x="479609" y="2846978"/>
                </a:lnTo>
                <a:lnTo>
                  <a:pt x="456106" y="2850951"/>
                </a:lnTo>
                <a:lnTo>
                  <a:pt x="432577" y="2850951"/>
                </a:lnTo>
                <a:lnTo>
                  <a:pt x="385650" y="2839032"/>
                </a:lnTo>
                <a:lnTo>
                  <a:pt x="339254" y="2811220"/>
                </a:lnTo>
                <a:lnTo>
                  <a:pt x="293813" y="2767517"/>
                </a:lnTo>
                <a:lnTo>
                  <a:pt x="249752" y="2707922"/>
                </a:lnTo>
                <a:lnTo>
                  <a:pt x="228371" y="2672165"/>
                </a:lnTo>
                <a:lnTo>
                  <a:pt x="207495" y="2632435"/>
                </a:lnTo>
                <a:lnTo>
                  <a:pt x="187175" y="2588732"/>
                </a:lnTo>
                <a:lnTo>
                  <a:pt x="167466" y="2541056"/>
                </a:lnTo>
                <a:lnTo>
                  <a:pt x="148420" y="2489407"/>
                </a:lnTo>
                <a:lnTo>
                  <a:pt x="130090" y="2433785"/>
                </a:lnTo>
                <a:lnTo>
                  <a:pt x="117700" y="2392430"/>
                </a:lnTo>
                <a:lnTo>
                  <a:pt x="105930" y="2349901"/>
                </a:lnTo>
                <a:lnTo>
                  <a:pt x="94780" y="2306258"/>
                </a:lnTo>
                <a:lnTo>
                  <a:pt x="84248" y="2261560"/>
                </a:lnTo>
                <a:lnTo>
                  <a:pt x="74337" y="2215868"/>
                </a:lnTo>
                <a:lnTo>
                  <a:pt x="65045" y="2169243"/>
                </a:lnTo>
                <a:lnTo>
                  <a:pt x="56372" y="2121744"/>
                </a:lnTo>
                <a:lnTo>
                  <a:pt x="48319" y="2073431"/>
                </a:lnTo>
                <a:lnTo>
                  <a:pt x="40885" y="2024366"/>
                </a:lnTo>
                <a:lnTo>
                  <a:pt x="34071" y="1974608"/>
                </a:lnTo>
                <a:lnTo>
                  <a:pt x="27876" y="1924217"/>
                </a:lnTo>
                <a:lnTo>
                  <a:pt x="22301" y="1873254"/>
                </a:lnTo>
                <a:lnTo>
                  <a:pt x="17345" y="1821779"/>
                </a:lnTo>
                <a:lnTo>
                  <a:pt x="13009" y="1769852"/>
                </a:lnTo>
                <a:lnTo>
                  <a:pt x="9292" y="1717533"/>
                </a:lnTo>
                <a:lnTo>
                  <a:pt x="6194" y="1664883"/>
                </a:lnTo>
                <a:lnTo>
                  <a:pt x="3716" y="1611962"/>
                </a:lnTo>
                <a:lnTo>
                  <a:pt x="1858" y="1558831"/>
                </a:lnTo>
                <a:lnTo>
                  <a:pt x="619" y="1505548"/>
                </a:lnTo>
                <a:lnTo>
                  <a:pt x="0" y="1452175"/>
                </a:lnTo>
                <a:lnTo>
                  <a:pt x="0" y="1398772"/>
                </a:lnTo>
                <a:lnTo>
                  <a:pt x="619" y="1345400"/>
                </a:lnTo>
                <a:lnTo>
                  <a:pt x="1858" y="1292117"/>
                </a:lnTo>
                <a:lnTo>
                  <a:pt x="3716" y="1238985"/>
                </a:lnTo>
                <a:lnTo>
                  <a:pt x="6194" y="1186064"/>
                </a:lnTo>
                <a:lnTo>
                  <a:pt x="9292" y="1133414"/>
                </a:lnTo>
                <a:lnTo>
                  <a:pt x="13009" y="1081096"/>
                </a:lnTo>
                <a:lnTo>
                  <a:pt x="17345" y="1029169"/>
                </a:lnTo>
                <a:lnTo>
                  <a:pt x="22301" y="977693"/>
                </a:lnTo>
                <a:lnTo>
                  <a:pt x="27876" y="926730"/>
                </a:lnTo>
                <a:lnTo>
                  <a:pt x="34071" y="876339"/>
                </a:lnTo>
                <a:lnTo>
                  <a:pt x="40885" y="826581"/>
                </a:lnTo>
                <a:lnTo>
                  <a:pt x="48319" y="777515"/>
                </a:lnTo>
                <a:lnTo>
                  <a:pt x="56372" y="729203"/>
                </a:lnTo>
                <a:lnTo>
                  <a:pt x="65045" y="681703"/>
                </a:lnTo>
                <a:lnTo>
                  <a:pt x="74337" y="635078"/>
                </a:lnTo>
                <a:lnTo>
                  <a:pt x="84248" y="589386"/>
                </a:lnTo>
                <a:lnTo>
                  <a:pt x="94780" y="544688"/>
                </a:lnTo>
                <a:lnTo>
                  <a:pt x="105930" y="501044"/>
                </a:lnTo>
                <a:lnTo>
                  <a:pt x="117700" y="458515"/>
                </a:lnTo>
                <a:lnTo>
                  <a:pt x="130090" y="417160"/>
                </a:lnTo>
                <a:lnTo>
                  <a:pt x="148420" y="361539"/>
                </a:lnTo>
                <a:lnTo>
                  <a:pt x="167466" y="309890"/>
                </a:lnTo>
                <a:lnTo>
                  <a:pt x="187175" y="262215"/>
                </a:lnTo>
                <a:lnTo>
                  <a:pt x="207495" y="218512"/>
                </a:lnTo>
                <a:lnTo>
                  <a:pt x="228371" y="178783"/>
                </a:lnTo>
                <a:lnTo>
                  <a:pt x="249752" y="143026"/>
                </a:lnTo>
                <a:lnTo>
                  <a:pt x="271584" y="111242"/>
                </a:lnTo>
                <a:lnTo>
                  <a:pt x="316388" y="59594"/>
                </a:lnTo>
                <a:lnTo>
                  <a:pt x="362359" y="23837"/>
                </a:lnTo>
                <a:lnTo>
                  <a:pt x="409074" y="3972"/>
                </a:lnTo>
                <a:lnTo>
                  <a:pt x="456106" y="0"/>
                </a:lnTo>
                <a:lnTo>
                  <a:pt x="479609" y="3972"/>
                </a:lnTo>
                <a:lnTo>
                  <a:pt x="526323" y="23837"/>
                </a:lnTo>
                <a:lnTo>
                  <a:pt x="572295" y="59594"/>
                </a:lnTo>
                <a:lnTo>
                  <a:pt x="617099" y="111242"/>
                </a:lnTo>
                <a:lnTo>
                  <a:pt x="638931" y="143026"/>
                </a:lnTo>
                <a:lnTo>
                  <a:pt x="660311" y="178783"/>
                </a:lnTo>
                <a:lnTo>
                  <a:pt x="681188" y="218512"/>
                </a:lnTo>
                <a:lnTo>
                  <a:pt x="701508" y="262215"/>
                </a:lnTo>
                <a:lnTo>
                  <a:pt x="721217" y="309890"/>
                </a:lnTo>
                <a:lnTo>
                  <a:pt x="740263" y="361539"/>
                </a:lnTo>
                <a:lnTo>
                  <a:pt x="758593" y="417160"/>
                </a:lnTo>
                <a:close/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080538" y="3237063"/>
            <a:ext cx="1244370" cy="59674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38128" y="3274016"/>
            <a:ext cx="1129665" cy="5852160"/>
          </a:xfrm>
          <a:custGeom>
            <a:avLst/>
            <a:gdLst/>
            <a:ahLst/>
            <a:cxnLst/>
            <a:rect l="l" t="t" r="r" b="b"/>
            <a:pathLst>
              <a:path w="1129665" h="5852159">
                <a:moveTo>
                  <a:pt x="963827" y="856735"/>
                </a:moveTo>
                <a:lnTo>
                  <a:pt x="971795" y="898856"/>
                </a:lnTo>
                <a:lnTo>
                  <a:pt x="979567" y="941595"/>
                </a:lnTo>
                <a:lnTo>
                  <a:pt x="987142" y="984937"/>
                </a:lnTo>
                <a:lnTo>
                  <a:pt x="994520" y="1028866"/>
                </a:lnTo>
                <a:lnTo>
                  <a:pt x="1001701" y="1073366"/>
                </a:lnTo>
                <a:lnTo>
                  <a:pt x="1008686" y="1118423"/>
                </a:lnTo>
                <a:lnTo>
                  <a:pt x="1015474" y="1164021"/>
                </a:lnTo>
                <a:lnTo>
                  <a:pt x="1022065" y="1210144"/>
                </a:lnTo>
                <a:lnTo>
                  <a:pt x="1028460" y="1256777"/>
                </a:lnTo>
                <a:lnTo>
                  <a:pt x="1034657" y="1303905"/>
                </a:lnTo>
                <a:lnTo>
                  <a:pt x="1040658" y="1351511"/>
                </a:lnTo>
                <a:lnTo>
                  <a:pt x="1046462" y="1399582"/>
                </a:lnTo>
                <a:lnTo>
                  <a:pt x="1052070" y="1448100"/>
                </a:lnTo>
                <a:lnTo>
                  <a:pt x="1057480" y="1497051"/>
                </a:lnTo>
                <a:lnTo>
                  <a:pt x="1062694" y="1546419"/>
                </a:lnTo>
                <a:lnTo>
                  <a:pt x="1067711" y="1596189"/>
                </a:lnTo>
                <a:lnTo>
                  <a:pt x="1072532" y="1646345"/>
                </a:lnTo>
                <a:lnTo>
                  <a:pt x="1077155" y="1696872"/>
                </a:lnTo>
                <a:lnTo>
                  <a:pt x="1081582" y="1747755"/>
                </a:lnTo>
                <a:lnTo>
                  <a:pt x="1085813" y="1798977"/>
                </a:lnTo>
                <a:lnTo>
                  <a:pt x="1089846" y="1850524"/>
                </a:lnTo>
                <a:lnTo>
                  <a:pt x="1093683" y="1902380"/>
                </a:lnTo>
                <a:lnTo>
                  <a:pt x="1097323" y="1954529"/>
                </a:lnTo>
                <a:lnTo>
                  <a:pt x="1100766" y="2006957"/>
                </a:lnTo>
                <a:lnTo>
                  <a:pt x="1104012" y="2059647"/>
                </a:lnTo>
                <a:lnTo>
                  <a:pt x="1107062" y="2112585"/>
                </a:lnTo>
                <a:lnTo>
                  <a:pt x="1109915" y="2165754"/>
                </a:lnTo>
                <a:lnTo>
                  <a:pt x="1112571" y="2219140"/>
                </a:lnTo>
                <a:lnTo>
                  <a:pt x="1115030" y="2272727"/>
                </a:lnTo>
                <a:lnTo>
                  <a:pt x="1117293" y="2326499"/>
                </a:lnTo>
                <a:lnTo>
                  <a:pt x="1119359" y="2380441"/>
                </a:lnTo>
                <a:lnTo>
                  <a:pt x="1121228" y="2434537"/>
                </a:lnTo>
                <a:lnTo>
                  <a:pt x="1122900" y="2488773"/>
                </a:lnTo>
                <a:lnTo>
                  <a:pt x="1124376" y="2543132"/>
                </a:lnTo>
                <a:lnTo>
                  <a:pt x="1125655" y="2597599"/>
                </a:lnTo>
                <a:lnTo>
                  <a:pt x="1126737" y="2652159"/>
                </a:lnTo>
                <a:lnTo>
                  <a:pt x="1127622" y="2706797"/>
                </a:lnTo>
                <a:lnTo>
                  <a:pt x="1128311" y="2761496"/>
                </a:lnTo>
                <a:lnTo>
                  <a:pt x="1128803" y="2816241"/>
                </a:lnTo>
                <a:lnTo>
                  <a:pt x="1129098" y="2871018"/>
                </a:lnTo>
                <a:lnTo>
                  <a:pt x="1129196" y="2925809"/>
                </a:lnTo>
                <a:lnTo>
                  <a:pt x="1129098" y="2980601"/>
                </a:lnTo>
                <a:lnTo>
                  <a:pt x="1128803" y="3035378"/>
                </a:lnTo>
                <a:lnTo>
                  <a:pt x="1128311" y="3090123"/>
                </a:lnTo>
                <a:lnTo>
                  <a:pt x="1127622" y="3144822"/>
                </a:lnTo>
                <a:lnTo>
                  <a:pt x="1126737" y="3199460"/>
                </a:lnTo>
                <a:lnTo>
                  <a:pt x="1125655" y="3254020"/>
                </a:lnTo>
                <a:lnTo>
                  <a:pt x="1124376" y="3308487"/>
                </a:lnTo>
                <a:lnTo>
                  <a:pt x="1122900" y="3362846"/>
                </a:lnTo>
                <a:lnTo>
                  <a:pt x="1121228" y="3417082"/>
                </a:lnTo>
                <a:lnTo>
                  <a:pt x="1119359" y="3471178"/>
                </a:lnTo>
                <a:lnTo>
                  <a:pt x="1117293" y="3525120"/>
                </a:lnTo>
                <a:lnTo>
                  <a:pt x="1115030" y="3578892"/>
                </a:lnTo>
                <a:lnTo>
                  <a:pt x="1112571" y="3632479"/>
                </a:lnTo>
                <a:lnTo>
                  <a:pt x="1109915" y="3685864"/>
                </a:lnTo>
                <a:lnTo>
                  <a:pt x="1107062" y="3739034"/>
                </a:lnTo>
                <a:lnTo>
                  <a:pt x="1104012" y="3791971"/>
                </a:lnTo>
                <a:lnTo>
                  <a:pt x="1100766" y="3844662"/>
                </a:lnTo>
                <a:lnTo>
                  <a:pt x="1097323" y="3897089"/>
                </a:lnTo>
                <a:lnTo>
                  <a:pt x="1093683" y="3949239"/>
                </a:lnTo>
                <a:lnTo>
                  <a:pt x="1089846" y="4001095"/>
                </a:lnTo>
                <a:lnTo>
                  <a:pt x="1085813" y="4052642"/>
                </a:lnTo>
                <a:lnTo>
                  <a:pt x="1081582" y="4103864"/>
                </a:lnTo>
                <a:lnTo>
                  <a:pt x="1077155" y="4154746"/>
                </a:lnTo>
                <a:lnTo>
                  <a:pt x="1072532" y="4205273"/>
                </a:lnTo>
                <a:lnTo>
                  <a:pt x="1067711" y="4255430"/>
                </a:lnTo>
                <a:lnTo>
                  <a:pt x="1062694" y="4305199"/>
                </a:lnTo>
                <a:lnTo>
                  <a:pt x="1057480" y="4354567"/>
                </a:lnTo>
                <a:lnTo>
                  <a:pt x="1052070" y="4403518"/>
                </a:lnTo>
                <a:lnTo>
                  <a:pt x="1046462" y="4452037"/>
                </a:lnTo>
                <a:lnTo>
                  <a:pt x="1040658" y="4500107"/>
                </a:lnTo>
                <a:lnTo>
                  <a:pt x="1034657" y="4547713"/>
                </a:lnTo>
                <a:lnTo>
                  <a:pt x="1028460" y="4594841"/>
                </a:lnTo>
                <a:lnTo>
                  <a:pt x="1022065" y="4641474"/>
                </a:lnTo>
                <a:lnTo>
                  <a:pt x="1015474" y="4687597"/>
                </a:lnTo>
                <a:lnTo>
                  <a:pt x="1008686" y="4733195"/>
                </a:lnTo>
                <a:lnTo>
                  <a:pt x="1001701" y="4778252"/>
                </a:lnTo>
                <a:lnTo>
                  <a:pt x="994520" y="4822752"/>
                </a:lnTo>
                <a:lnTo>
                  <a:pt x="987142" y="4866681"/>
                </a:lnTo>
                <a:lnTo>
                  <a:pt x="979567" y="4910023"/>
                </a:lnTo>
                <a:lnTo>
                  <a:pt x="971795" y="4952762"/>
                </a:lnTo>
                <a:lnTo>
                  <a:pt x="963827" y="4994883"/>
                </a:lnTo>
                <a:lnTo>
                  <a:pt x="951202" y="5058345"/>
                </a:lnTo>
                <a:lnTo>
                  <a:pt x="938295" y="5119367"/>
                </a:lnTo>
                <a:lnTo>
                  <a:pt x="925118" y="5177947"/>
                </a:lnTo>
                <a:lnTo>
                  <a:pt x="911681" y="5234087"/>
                </a:lnTo>
                <a:lnTo>
                  <a:pt x="897996" y="5287786"/>
                </a:lnTo>
                <a:lnTo>
                  <a:pt x="884074" y="5339044"/>
                </a:lnTo>
                <a:lnTo>
                  <a:pt x="869925" y="5387861"/>
                </a:lnTo>
                <a:lnTo>
                  <a:pt x="855561" y="5434238"/>
                </a:lnTo>
                <a:lnTo>
                  <a:pt x="840992" y="5478173"/>
                </a:lnTo>
                <a:lnTo>
                  <a:pt x="826231" y="5519668"/>
                </a:lnTo>
                <a:lnTo>
                  <a:pt x="811287" y="5558722"/>
                </a:lnTo>
                <a:lnTo>
                  <a:pt x="796172" y="5595335"/>
                </a:lnTo>
                <a:lnTo>
                  <a:pt x="765473" y="5661238"/>
                </a:lnTo>
                <a:lnTo>
                  <a:pt x="734221" y="5717378"/>
                </a:lnTo>
                <a:lnTo>
                  <a:pt x="702506" y="5763754"/>
                </a:lnTo>
                <a:lnTo>
                  <a:pt x="670416" y="5800367"/>
                </a:lnTo>
                <a:lnTo>
                  <a:pt x="638038" y="5827216"/>
                </a:lnTo>
                <a:lnTo>
                  <a:pt x="589126" y="5849184"/>
                </a:lnTo>
                <a:lnTo>
                  <a:pt x="572775" y="5851625"/>
                </a:lnTo>
                <a:lnTo>
                  <a:pt x="556417" y="5851625"/>
                </a:lnTo>
                <a:lnTo>
                  <a:pt x="507423" y="5836980"/>
                </a:lnTo>
                <a:lnTo>
                  <a:pt x="474935" y="5815012"/>
                </a:lnTo>
                <a:lnTo>
                  <a:pt x="442690" y="5783281"/>
                </a:lnTo>
                <a:lnTo>
                  <a:pt x="410776" y="5741786"/>
                </a:lnTo>
                <a:lnTo>
                  <a:pt x="379282" y="5690528"/>
                </a:lnTo>
                <a:lnTo>
                  <a:pt x="348295" y="5629507"/>
                </a:lnTo>
                <a:lnTo>
                  <a:pt x="317905" y="5558722"/>
                </a:lnTo>
                <a:lnTo>
                  <a:pt x="302962" y="5519668"/>
                </a:lnTo>
                <a:lnTo>
                  <a:pt x="288200" y="5478173"/>
                </a:lnTo>
                <a:lnTo>
                  <a:pt x="273632" y="5434238"/>
                </a:lnTo>
                <a:lnTo>
                  <a:pt x="259267" y="5387861"/>
                </a:lnTo>
                <a:lnTo>
                  <a:pt x="245119" y="5339044"/>
                </a:lnTo>
                <a:lnTo>
                  <a:pt x="231196" y="5287786"/>
                </a:lnTo>
                <a:lnTo>
                  <a:pt x="217511" y="5234087"/>
                </a:lnTo>
                <a:lnTo>
                  <a:pt x="204075" y="5177947"/>
                </a:lnTo>
                <a:lnTo>
                  <a:pt x="190898" y="5119367"/>
                </a:lnTo>
                <a:lnTo>
                  <a:pt x="177991" y="5058345"/>
                </a:lnTo>
                <a:lnTo>
                  <a:pt x="165366" y="4994883"/>
                </a:lnTo>
                <a:lnTo>
                  <a:pt x="157398" y="4952762"/>
                </a:lnTo>
                <a:lnTo>
                  <a:pt x="149626" y="4910023"/>
                </a:lnTo>
                <a:lnTo>
                  <a:pt x="142052" y="4866681"/>
                </a:lnTo>
                <a:lnTo>
                  <a:pt x="134673" y="4822752"/>
                </a:lnTo>
                <a:lnTo>
                  <a:pt x="127492" y="4778252"/>
                </a:lnTo>
                <a:lnTo>
                  <a:pt x="120508" y="4733195"/>
                </a:lnTo>
                <a:lnTo>
                  <a:pt x="113720" y="4687597"/>
                </a:lnTo>
                <a:lnTo>
                  <a:pt x="107129" y="4641474"/>
                </a:lnTo>
                <a:lnTo>
                  <a:pt x="100734" y="4594841"/>
                </a:lnTo>
                <a:lnTo>
                  <a:pt x="94537" y="4547713"/>
                </a:lnTo>
                <a:lnTo>
                  <a:pt x="88536" y="4500107"/>
                </a:lnTo>
                <a:lnTo>
                  <a:pt x="82732" y="4452037"/>
                </a:lnTo>
                <a:lnTo>
                  <a:pt x="77125" y="4403518"/>
                </a:lnTo>
                <a:lnTo>
                  <a:pt x="71714" y="4354567"/>
                </a:lnTo>
                <a:lnTo>
                  <a:pt x="66500" y="4305199"/>
                </a:lnTo>
                <a:lnTo>
                  <a:pt x="61483" y="4255430"/>
                </a:lnTo>
                <a:lnTo>
                  <a:pt x="56663" y="4205273"/>
                </a:lnTo>
                <a:lnTo>
                  <a:pt x="52039" y="4154746"/>
                </a:lnTo>
                <a:lnTo>
                  <a:pt x="47613" y="4103864"/>
                </a:lnTo>
                <a:lnTo>
                  <a:pt x="43382" y="4052642"/>
                </a:lnTo>
                <a:lnTo>
                  <a:pt x="39349" y="4001095"/>
                </a:lnTo>
                <a:lnTo>
                  <a:pt x="35513" y="3949239"/>
                </a:lnTo>
                <a:lnTo>
                  <a:pt x="31873" y="3897089"/>
                </a:lnTo>
                <a:lnTo>
                  <a:pt x="28430" y="3844662"/>
                </a:lnTo>
                <a:lnTo>
                  <a:pt x="25183" y="3791971"/>
                </a:lnTo>
                <a:lnTo>
                  <a:pt x="22134" y="3739034"/>
                </a:lnTo>
                <a:lnTo>
                  <a:pt x="19281" y="3685864"/>
                </a:lnTo>
                <a:lnTo>
                  <a:pt x="16625" y="3632479"/>
                </a:lnTo>
                <a:lnTo>
                  <a:pt x="14165" y="3578892"/>
                </a:lnTo>
                <a:lnTo>
                  <a:pt x="11903" y="3525120"/>
                </a:lnTo>
                <a:lnTo>
                  <a:pt x="9837" y="3471178"/>
                </a:lnTo>
                <a:lnTo>
                  <a:pt x="7968" y="3417082"/>
                </a:lnTo>
                <a:lnTo>
                  <a:pt x="6295" y="3362846"/>
                </a:lnTo>
                <a:lnTo>
                  <a:pt x="4820" y="3308487"/>
                </a:lnTo>
                <a:lnTo>
                  <a:pt x="3541" y="3254020"/>
                </a:lnTo>
                <a:lnTo>
                  <a:pt x="2459" y="3199460"/>
                </a:lnTo>
                <a:lnTo>
                  <a:pt x="1573" y="3144822"/>
                </a:lnTo>
                <a:lnTo>
                  <a:pt x="885" y="3090123"/>
                </a:lnTo>
                <a:lnTo>
                  <a:pt x="393" y="3035378"/>
                </a:lnTo>
                <a:lnTo>
                  <a:pt x="98" y="2980601"/>
                </a:lnTo>
                <a:lnTo>
                  <a:pt x="0" y="2925809"/>
                </a:lnTo>
                <a:lnTo>
                  <a:pt x="98" y="2871018"/>
                </a:lnTo>
                <a:lnTo>
                  <a:pt x="393" y="2816241"/>
                </a:lnTo>
                <a:lnTo>
                  <a:pt x="885" y="2761496"/>
                </a:lnTo>
                <a:lnTo>
                  <a:pt x="1573" y="2706797"/>
                </a:lnTo>
                <a:lnTo>
                  <a:pt x="2459" y="2652159"/>
                </a:lnTo>
                <a:lnTo>
                  <a:pt x="3541" y="2597599"/>
                </a:lnTo>
                <a:lnTo>
                  <a:pt x="4820" y="2543132"/>
                </a:lnTo>
                <a:lnTo>
                  <a:pt x="6295" y="2488773"/>
                </a:lnTo>
                <a:lnTo>
                  <a:pt x="7968" y="2434537"/>
                </a:lnTo>
                <a:lnTo>
                  <a:pt x="9837" y="2380441"/>
                </a:lnTo>
                <a:lnTo>
                  <a:pt x="11903" y="2326499"/>
                </a:lnTo>
                <a:lnTo>
                  <a:pt x="14165" y="2272727"/>
                </a:lnTo>
                <a:lnTo>
                  <a:pt x="16625" y="2219140"/>
                </a:lnTo>
                <a:lnTo>
                  <a:pt x="19281" y="2165754"/>
                </a:lnTo>
                <a:lnTo>
                  <a:pt x="22134" y="2112585"/>
                </a:lnTo>
                <a:lnTo>
                  <a:pt x="25183" y="2059647"/>
                </a:lnTo>
                <a:lnTo>
                  <a:pt x="28430" y="2006957"/>
                </a:lnTo>
                <a:lnTo>
                  <a:pt x="31873" y="1954529"/>
                </a:lnTo>
                <a:lnTo>
                  <a:pt x="35513" y="1902380"/>
                </a:lnTo>
                <a:lnTo>
                  <a:pt x="39349" y="1850524"/>
                </a:lnTo>
                <a:lnTo>
                  <a:pt x="43382" y="1798977"/>
                </a:lnTo>
                <a:lnTo>
                  <a:pt x="47613" y="1747755"/>
                </a:lnTo>
                <a:lnTo>
                  <a:pt x="52039" y="1696872"/>
                </a:lnTo>
                <a:lnTo>
                  <a:pt x="56663" y="1646345"/>
                </a:lnTo>
                <a:lnTo>
                  <a:pt x="61483" y="1596189"/>
                </a:lnTo>
                <a:lnTo>
                  <a:pt x="66500" y="1546419"/>
                </a:lnTo>
                <a:lnTo>
                  <a:pt x="71714" y="1497051"/>
                </a:lnTo>
                <a:lnTo>
                  <a:pt x="77125" y="1448100"/>
                </a:lnTo>
                <a:lnTo>
                  <a:pt x="82732" y="1399582"/>
                </a:lnTo>
                <a:lnTo>
                  <a:pt x="88536" y="1351511"/>
                </a:lnTo>
                <a:lnTo>
                  <a:pt x="94537" y="1303905"/>
                </a:lnTo>
                <a:lnTo>
                  <a:pt x="100734" y="1256777"/>
                </a:lnTo>
                <a:lnTo>
                  <a:pt x="107129" y="1210144"/>
                </a:lnTo>
                <a:lnTo>
                  <a:pt x="113720" y="1164021"/>
                </a:lnTo>
                <a:lnTo>
                  <a:pt x="120508" y="1118423"/>
                </a:lnTo>
                <a:lnTo>
                  <a:pt x="127492" y="1073366"/>
                </a:lnTo>
                <a:lnTo>
                  <a:pt x="134673" y="1028866"/>
                </a:lnTo>
                <a:lnTo>
                  <a:pt x="142052" y="984937"/>
                </a:lnTo>
                <a:lnTo>
                  <a:pt x="149626" y="941595"/>
                </a:lnTo>
                <a:lnTo>
                  <a:pt x="157398" y="898856"/>
                </a:lnTo>
                <a:lnTo>
                  <a:pt x="165366" y="856735"/>
                </a:lnTo>
                <a:lnTo>
                  <a:pt x="177991" y="793273"/>
                </a:lnTo>
                <a:lnTo>
                  <a:pt x="190898" y="732252"/>
                </a:lnTo>
                <a:lnTo>
                  <a:pt x="204075" y="673671"/>
                </a:lnTo>
                <a:lnTo>
                  <a:pt x="217511" y="617532"/>
                </a:lnTo>
                <a:lnTo>
                  <a:pt x="231196" y="563834"/>
                </a:lnTo>
                <a:lnTo>
                  <a:pt x="245119" y="512576"/>
                </a:lnTo>
                <a:lnTo>
                  <a:pt x="259267" y="463759"/>
                </a:lnTo>
                <a:lnTo>
                  <a:pt x="273632" y="417383"/>
                </a:lnTo>
                <a:lnTo>
                  <a:pt x="288200" y="373448"/>
                </a:lnTo>
                <a:lnTo>
                  <a:pt x="302962" y="331954"/>
                </a:lnTo>
                <a:lnTo>
                  <a:pt x="317905" y="292900"/>
                </a:lnTo>
                <a:lnTo>
                  <a:pt x="333020" y="256288"/>
                </a:lnTo>
                <a:lnTo>
                  <a:pt x="363720" y="190385"/>
                </a:lnTo>
                <a:lnTo>
                  <a:pt x="394971" y="134246"/>
                </a:lnTo>
                <a:lnTo>
                  <a:pt x="426686" y="87870"/>
                </a:lnTo>
                <a:lnTo>
                  <a:pt x="458777" y="51257"/>
                </a:lnTo>
                <a:lnTo>
                  <a:pt x="491154" y="24408"/>
                </a:lnTo>
                <a:lnTo>
                  <a:pt x="540066" y="2440"/>
                </a:lnTo>
                <a:lnTo>
                  <a:pt x="572775" y="0"/>
                </a:lnTo>
                <a:lnTo>
                  <a:pt x="589126" y="2440"/>
                </a:lnTo>
                <a:lnTo>
                  <a:pt x="638038" y="24408"/>
                </a:lnTo>
                <a:lnTo>
                  <a:pt x="670416" y="51257"/>
                </a:lnTo>
                <a:lnTo>
                  <a:pt x="702506" y="87870"/>
                </a:lnTo>
                <a:lnTo>
                  <a:pt x="734221" y="134246"/>
                </a:lnTo>
                <a:lnTo>
                  <a:pt x="765473" y="190385"/>
                </a:lnTo>
                <a:lnTo>
                  <a:pt x="796172" y="256288"/>
                </a:lnTo>
                <a:lnTo>
                  <a:pt x="811287" y="292900"/>
                </a:lnTo>
                <a:lnTo>
                  <a:pt x="826231" y="331954"/>
                </a:lnTo>
                <a:lnTo>
                  <a:pt x="840992" y="373448"/>
                </a:lnTo>
                <a:lnTo>
                  <a:pt x="855561" y="417383"/>
                </a:lnTo>
                <a:lnTo>
                  <a:pt x="869925" y="463759"/>
                </a:lnTo>
                <a:lnTo>
                  <a:pt x="884074" y="512576"/>
                </a:lnTo>
                <a:lnTo>
                  <a:pt x="897996" y="563834"/>
                </a:lnTo>
                <a:lnTo>
                  <a:pt x="911681" y="617532"/>
                </a:lnTo>
                <a:lnTo>
                  <a:pt x="925118" y="673671"/>
                </a:lnTo>
                <a:lnTo>
                  <a:pt x="938295" y="732252"/>
                </a:lnTo>
                <a:lnTo>
                  <a:pt x="951202" y="793273"/>
                </a:lnTo>
                <a:lnTo>
                  <a:pt x="963827" y="856735"/>
                </a:lnTo>
                <a:close/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6781" y="2828374"/>
            <a:ext cx="1414930" cy="70995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324370" y="2865280"/>
            <a:ext cx="1299845" cy="6984365"/>
          </a:xfrm>
          <a:custGeom>
            <a:avLst/>
            <a:gdLst/>
            <a:ahLst/>
            <a:cxnLst/>
            <a:rect l="l" t="t" r="r" b="b"/>
            <a:pathLst>
              <a:path w="1299845" h="6984365">
                <a:moveTo>
                  <a:pt x="1109411" y="1022579"/>
                </a:moveTo>
                <a:lnTo>
                  <a:pt x="1117100" y="1064590"/>
                </a:lnTo>
                <a:lnTo>
                  <a:pt x="1124631" y="1107120"/>
                </a:lnTo>
                <a:lnTo>
                  <a:pt x="1132004" y="1150158"/>
                </a:lnTo>
                <a:lnTo>
                  <a:pt x="1139218" y="1193692"/>
                </a:lnTo>
                <a:lnTo>
                  <a:pt x="1146273" y="1237713"/>
                </a:lnTo>
                <a:lnTo>
                  <a:pt x="1153170" y="1282209"/>
                </a:lnTo>
                <a:lnTo>
                  <a:pt x="1159908" y="1327170"/>
                </a:lnTo>
                <a:lnTo>
                  <a:pt x="1166488" y="1372584"/>
                </a:lnTo>
                <a:lnTo>
                  <a:pt x="1172909" y="1418441"/>
                </a:lnTo>
                <a:lnTo>
                  <a:pt x="1179172" y="1464731"/>
                </a:lnTo>
                <a:lnTo>
                  <a:pt x="1185276" y="1511442"/>
                </a:lnTo>
                <a:lnTo>
                  <a:pt x="1191222" y="1558563"/>
                </a:lnTo>
                <a:lnTo>
                  <a:pt x="1197009" y="1606084"/>
                </a:lnTo>
                <a:lnTo>
                  <a:pt x="1202637" y="1653994"/>
                </a:lnTo>
                <a:lnTo>
                  <a:pt x="1208107" y="1702282"/>
                </a:lnTo>
                <a:lnTo>
                  <a:pt x="1213418" y="1750938"/>
                </a:lnTo>
                <a:lnTo>
                  <a:pt x="1218571" y="1799950"/>
                </a:lnTo>
                <a:lnTo>
                  <a:pt x="1223565" y="1849307"/>
                </a:lnTo>
                <a:lnTo>
                  <a:pt x="1228401" y="1899000"/>
                </a:lnTo>
                <a:lnTo>
                  <a:pt x="1233078" y="1949016"/>
                </a:lnTo>
                <a:lnTo>
                  <a:pt x="1237597" y="1999346"/>
                </a:lnTo>
                <a:lnTo>
                  <a:pt x="1241957" y="2049979"/>
                </a:lnTo>
                <a:lnTo>
                  <a:pt x="1246159" y="2100903"/>
                </a:lnTo>
                <a:lnTo>
                  <a:pt x="1250202" y="2152108"/>
                </a:lnTo>
                <a:lnTo>
                  <a:pt x="1254086" y="2203583"/>
                </a:lnTo>
                <a:lnTo>
                  <a:pt x="1257812" y="2255318"/>
                </a:lnTo>
                <a:lnTo>
                  <a:pt x="1261379" y="2307301"/>
                </a:lnTo>
                <a:lnTo>
                  <a:pt x="1264788" y="2359521"/>
                </a:lnTo>
                <a:lnTo>
                  <a:pt x="1268038" y="2411969"/>
                </a:lnTo>
                <a:lnTo>
                  <a:pt x="1271130" y="2464632"/>
                </a:lnTo>
                <a:lnTo>
                  <a:pt x="1274063" y="2517501"/>
                </a:lnTo>
                <a:lnTo>
                  <a:pt x="1276838" y="2570564"/>
                </a:lnTo>
                <a:lnTo>
                  <a:pt x="1279454" y="2623811"/>
                </a:lnTo>
                <a:lnTo>
                  <a:pt x="1281911" y="2677231"/>
                </a:lnTo>
                <a:lnTo>
                  <a:pt x="1284210" y="2730813"/>
                </a:lnTo>
                <a:lnTo>
                  <a:pt x="1286351" y="2784546"/>
                </a:lnTo>
                <a:lnTo>
                  <a:pt x="1288332" y="2838420"/>
                </a:lnTo>
                <a:lnTo>
                  <a:pt x="1290156" y="2892423"/>
                </a:lnTo>
                <a:lnTo>
                  <a:pt x="1291820" y="2946545"/>
                </a:lnTo>
                <a:lnTo>
                  <a:pt x="1293327" y="3000775"/>
                </a:lnTo>
                <a:lnTo>
                  <a:pt x="1294674" y="3055102"/>
                </a:lnTo>
                <a:lnTo>
                  <a:pt x="1295863" y="3109516"/>
                </a:lnTo>
                <a:lnTo>
                  <a:pt x="1296894" y="3164005"/>
                </a:lnTo>
                <a:lnTo>
                  <a:pt x="1297766" y="3218559"/>
                </a:lnTo>
                <a:lnTo>
                  <a:pt x="1298480" y="3273168"/>
                </a:lnTo>
                <a:lnTo>
                  <a:pt x="1299034" y="3327819"/>
                </a:lnTo>
                <a:lnTo>
                  <a:pt x="1299431" y="3382503"/>
                </a:lnTo>
                <a:lnTo>
                  <a:pt x="1299669" y="3437208"/>
                </a:lnTo>
                <a:lnTo>
                  <a:pt x="1299748" y="3491925"/>
                </a:lnTo>
                <a:lnTo>
                  <a:pt x="1299669" y="3546641"/>
                </a:lnTo>
                <a:lnTo>
                  <a:pt x="1299431" y="3601346"/>
                </a:lnTo>
                <a:lnTo>
                  <a:pt x="1299034" y="3656030"/>
                </a:lnTo>
                <a:lnTo>
                  <a:pt x="1298480" y="3710682"/>
                </a:lnTo>
                <a:lnTo>
                  <a:pt x="1297766" y="3765290"/>
                </a:lnTo>
                <a:lnTo>
                  <a:pt x="1296894" y="3819844"/>
                </a:lnTo>
                <a:lnTo>
                  <a:pt x="1295863" y="3874333"/>
                </a:lnTo>
                <a:lnTo>
                  <a:pt x="1294674" y="3928747"/>
                </a:lnTo>
                <a:lnTo>
                  <a:pt x="1293327" y="3983075"/>
                </a:lnTo>
                <a:lnTo>
                  <a:pt x="1291820" y="4037305"/>
                </a:lnTo>
                <a:lnTo>
                  <a:pt x="1290156" y="4091427"/>
                </a:lnTo>
                <a:lnTo>
                  <a:pt x="1288332" y="4145430"/>
                </a:lnTo>
                <a:lnTo>
                  <a:pt x="1286351" y="4199304"/>
                </a:lnTo>
                <a:lnTo>
                  <a:pt x="1284210" y="4253037"/>
                </a:lnTo>
                <a:lnTo>
                  <a:pt x="1281911" y="4306619"/>
                </a:lnTo>
                <a:lnTo>
                  <a:pt x="1279454" y="4360039"/>
                </a:lnTo>
                <a:lnTo>
                  <a:pt x="1276838" y="4413286"/>
                </a:lnTo>
                <a:lnTo>
                  <a:pt x="1274063" y="4466349"/>
                </a:lnTo>
                <a:lnTo>
                  <a:pt x="1271130" y="4519218"/>
                </a:lnTo>
                <a:lnTo>
                  <a:pt x="1268038" y="4571882"/>
                </a:lnTo>
                <a:lnTo>
                  <a:pt x="1264788" y="4624329"/>
                </a:lnTo>
                <a:lnTo>
                  <a:pt x="1261379" y="4676550"/>
                </a:lnTo>
                <a:lnTo>
                  <a:pt x="1257812" y="4728533"/>
                </a:lnTo>
                <a:lnTo>
                  <a:pt x="1254086" y="4780268"/>
                </a:lnTo>
                <a:lnTo>
                  <a:pt x="1250202" y="4831743"/>
                </a:lnTo>
                <a:lnTo>
                  <a:pt x="1246159" y="4882948"/>
                </a:lnTo>
                <a:lnTo>
                  <a:pt x="1241957" y="4933872"/>
                </a:lnTo>
                <a:lnTo>
                  <a:pt x="1237597" y="4984505"/>
                </a:lnTo>
                <a:lnTo>
                  <a:pt x="1233078" y="5034835"/>
                </a:lnTo>
                <a:lnTo>
                  <a:pt x="1228401" y="5084852"/>
                </a:lnTo>
                <a:lnTo>
                  <a:pt x="1223565" y="5134545"/>
                </a:lnTo>
                <a:lnTo>
                  <a:pt x="1218571" y="5183903"/>
                </a:lnTo>
                <a:lnTo>
                  <a:pt x="1213418" y="5232915"/>
                </a:lnTo>
                <a:lnTo>
                  <a:pt x="1208107" y="5281570"/>
                </a:lnTo>
                <a:lnTo>
                  <a:pt x="1202637" y="5329859"/>
                </a:lnTo>
                <a:lnTo>
                  <a:pt x="1197009" y="5377769"/>
                </a:lnTo>
                <a:lnTo>
                  <a:pt x="1191222" y="5425290"/>
                </a:lnTo>
                <a:lnTo>
                  <a:pt x="1185276" y="5472412"/>
                </a:lnTo>
                <a:lnTo>
                  <a:pt x="1179172" y="5519123"/>
                </a:lnTo>
                <a:lnTo>
                  <a:pt x="1172909" y="5565413"/>
                </a:lnTo>
                <a:lnTo>
                  <a:pt x="1166488" y="5611270"/>
                </a:lnTo>
                <a:lnTo>
                  <a:pt x="1159908" y="5656685"/>
                </a:lnTo>
                <a:lnTo>
                  <a:pt x="1153170" y="5701646"/>
                </a:lnTo>
                <a:lnTo>
                  <a:pt x="1146273" y="5746142"/>
                </a:lnTo>
                <a:lnTo>
                  <a:pt x="1139218" y="5790163"/>
                </a:lnTo>
                <a:lnTo>
                  <a:pt x="1132004" y="5833698"/>
                </a:lnTo>
                <a:lnTo>
                  <a:pt x="1124631" y="5876736"/>
                </a:lnTo>
                <a:lnTo>
                  <a:pt x="1117100" y="5919266"/>
                </a:lnTo>
                <a:lnTo>
                  <a:pt x="1109411" y="5961278"/>
                </a:lnTo>
                <a:lnTo>
                  <a:pt x="1097207" y="6025189"/>
                </a:lnTo>
                <a:lnTo>
                  <a:pt x="1084773" y="6087038"/>
                </a:lnTo>
                <a:lnTo>
                  <a:pt x="1072116" y="6146826"/>
                </a:lnTo>
                <a:lnTo>
                  <a:pt x="1059242" y="6204552"/>
                </a:lnTo>
                <a:lnTo>
                  <a:pt x="1046161" y="6260217"/>
                </a:lnTo>
                <a:lnTo>
                  <a:pt x="1032879" y="6313819"/>
                </a:lnTo>
                <a:lnTo>
                  <a:pt x="1019404" y="6365361"/>
                </a:lnTo>
                <a:lnTo>
                  <a:pt x="1005744" y="6414840"/>
                </a:lnTo>
                <a:lnTo>
                  <a:pt x="991906" y="6462258"/>
                </a:lnTo>
                <a:lnTo>
                  <a:pt x="977898" y="6507614"/>
                </a:lnTo>
                <a:lnTo>
                  <a:pt x="963727" y="6550909"/>
                </a:lnTo>
                <a:lnTo>
                  <a:pt x="949401" y="6592142"/>
                </a:lnTo>
                <a:lnTo>
                  <a:pt x="934927" y="6631313"/>
                </a:lnTo>
                <a:lnTo>
                  <a:pt x="920314" y="6668423"/>
                </a:lnTo>
                <a:lnTo>
                  <a:pt x="890697" y="6736457"/>
                </a:lnTo>
                <a:lnTo>
                  <a:pt x="860610" y="6796245"/>
                </a:lnTo>
                <a:lnTo>
                  <a:pt x="830116" y="6847786"/>
                </a:lnTo>
                <a:lnTo>
                  <a:pt x="799273" y="6891081"/>
                </a:lnTo>
                <a:lnTo>
                  <a:pt x="768142" y="6926129"/>
                </a:lnTo>
                <a:lnTo>
                  <a:pt x="736785" y="6952930"/>
                </a:lnTo>
                <a:lnTo>
                  <a:pt x="689455" y="6977670"/>
                </a:lnTo>
                <a:lnTo>
                  <a:pt x="657795" y="6983855"/>
                </a:lnTo>
                <a:lnTo>
                  <a:pt x="641956" y="6983855"/>
                </a:lnTo>
                <a:lnTo>
                  <a:pt x="594490" y="6971485"/>
                </a:lnTo>
                <a:lnTo>
                  <a:pt x="547263" y="6940561"/>
                </a:lnTo>
                <a:lnTo>
                  <a:pt x="516012" y="6909636"/>
                </a:lnTo>
                <a:lnTo>
                  <a:pt x="485018" y="6870465"/>
                </a:lnTo>
                <a:lnTo>
                  <a:pt x="454341" y="6823047"/>
                </a:lnTo>
                <a:lnTo>
                  <a:pt x="424043" y="6767382"/>
                </a:lnTo>
                <a:lnTo>
                  <a:pt x="394184" y="6703471"/>
                </a:lnTo>
                <a:lnTo>
                  <a:pt x="364825" y="6631313"/>
                </a:lnTo>
                <a:lnTo>
                  <a:pt x="350351" y="6592142"/>
                </a:lnTo>
                <a:lnTo>
                  <a:pt x="336025" y="6550909"/>
                </a:lnTo>
                <a:lnTo>
                  <a:pt x="321855" y="6507614"/>
                </a:lnTo>
                <a:lnTo>
                  <a:pt x="307846" y="6462258"/>
                </a:lnTo>
                <a:lnTo>
                  <a:pt x="294009" y="6414840"/>
                </a:lnTo>
                <a:lnTo>
                  <a:pt x="280349" y="6365361"/>
                </a:lnTo>
                <a:lnTo>
                  <a:pt x="266874" y="6313819"/>
                </a:lnTo>
                <a:lnTo>
                  <a:pt x="253592" y="6260217"/>
                </a:lnTo>
                <a:lnTo>
                  <a:pt x="240511" y="6204552"/>
                </a:lnTo>
                <a:lnTo>
                  <a:pt x="227638" y="6146826"/>
                </a:lnTo>
                <a:lnTo>
                  <a:pt x="214981" y="6087038"/>
                </a:lnTo>
                <a:lnTo>
                  <a:pt x="202547" y="6025189"/>
                </a:lnTo>
                <a:lnTo>
                  <a:pt x="190343" y="5961278"/>
                </a:lnTo>
                <a:lnTo>
                  <a:pt x="182654" y="5919266"/>
                </a:lnTo>
                <a:lnTo>
                  <a:pt x="175122" y="5876736"/>
                </a:lnTo>
                <a:lnTo>
                  <a:pt x="167750" y="5833698"/>
                </a:lnTo>
                <a:lnTo>
                  <a:pt x="160535" y="5790163"/>
                </a:lnTo>
                <a:lnTo>
                  <a:pt x="153480" y="5746142"/>
                </a:lnTo>
                <a:lnTo>
                  <a:pt x="146583" y="5701646"/>
                </a:lnTo>
                <a:lnTo>
                  <a:pt x="139844" y="5656685"/>
                </a:lnTo>
                <a:lnTo>
                  <a:pt x="133264" y="5611270"/>
                </a:lnTo>
                <a:lnTo>
                  <a:pt x="126843" y="5565413"/>
                </a:lnTo>
                <a:lnTo>
                  <a:pt x="120580" y="5519123"/>
                </a:lnTo>
                <a:lnTo>
                  <a:pt x="114475" y="5472412"/>
                </a:lnTo>
                <a:lnTo>
                  <a:pt x="108530" y="5425290"/>
                </a:lnTo>
                <a:lnTo>
                  <a:pt x="102742" y="5377769"/>
                </a:lnTo>
                <a:lnTo>
                  <a:pt x="97114" y="5329859"/>
                </a:lnTo>
                <a:lnTo>
                  <a:pt x="91644" y="5281570"/>
                </a:lnTo>
                <a:lnTo>
                  <a:pt x="86332" y="5232915"/>
                </a:lnTo>
                <a:lnTo>
                  <a:pt x="81179" y="5183903"/>
                </a:lnTo>
                <a:lnTo>
                  <a:pt x="76185" y="5134545"/>
                </a:lnTo>
                <a:lnTo>
                  <a:pt x="71349" y="5084852"/>
                </a:lnTo>
                <a:lnTo>
                  <a:pt x="66671" y="5034835"/>
                </a:lnTo>
                <a:lnTo>
                  <a:pt x="62153" y="4984505"/>
                </a:lnTo>
                <a:lnTo>
                  <a:pt x="57792" y="4933872"/>
                </a:lnTo>
                <a:lnTo>
                  <a:pt x="53591" y="4882948"/>
                </a:lnTo>
                <a:lnTo>
                  <a:pt x="49548" y="4831743"/>
                </a:lnTo>
                <a:lnTo>
                  <a:pt x="45663" y="4780268"/>
                </a:lnTo>
                <a:lnTo>
                  <a:pt x="41937" y="4728533"/>
                </a:lnTo>
                <a:lnTo>
                  <a:pt x="38370" y="4676550"/>
                </a:lnTo>
                <a:lnTo>
                  <a:pt x="34961" y="4624329"/>
                </a:lnTo>
                <a:lnTo>
                  <a:pt x="31710" y="4571882"/>
                </a:lnTo>
                <a:lnTo>
                  <a:pt x="28618" y="4519218"/>
                </a:lnTo>
                <a:lnTo>
                  <a:pt x="25685" y="4466349"/>
                </a:lnTo>
                <a:lnTo>
                  <a:pt x="22911" y="4413286"/>
                </a:lnTo>
                <a:lnTo>
                  <a:pt x="20294" y="4360039"/>
                </a:lnTo>
                <a:lnTo>
                  <a:pt x="17837" y="4306619"/>
                </a:lnTo>
                <a:lnTo>
                  <a:pt x="15538" y="4253037"/>
                </a:lnTo>
                <a:lnTo>
                  <a:pt x="13397" y="4199304"/>
                </a:lnTo>
                <a:lnTo>
                  <a:pt x="11415" y="4145430"/>
                </a:lnTo>
                <a:lnTo>
                  <a:pt x="9592" y="4091427"/>
                </a:lnTo>
                <a:lnTo>
                  <a:pt x="7927" y="4037305"/>
                </a:lnTo>
                <a:lnTo>
                  <a:pt x="6421" y="3983075"/>
                </a:lnTo>
                <a:lnTo>
                  <a:pt x="5073" y="3928747"/>
                </a:lnTo>
                <a:lnTo>
                  <a:pt x="3884" y="3874333"/>
                </a:lnTo>
                <a:lnTo>
                  <a:pt x="2853" y="3819844"/>
                </a:lnTo>
                <a:lnTo>
                  <a:pt x="1981" y="3765290"/>
                </a:lnTo>
                <a:lnTo>
                  <a:pt x="1268" y="3710682"/>
                </a:lnTo>
                <a:lnTo>
                  <a:pt x="713" y="3656030"/>
                </a:lnTo>
                <a:lnTo>
                  <a:pt x="317" y="3601346"/>
                </a:lnTo>
                <a:lnTo>
                  <a:pt x="79" y="3546641"/>
                </a:lnTo>
                <a:lnTo>
                  <a:pt x="0" y="3491925"/>
                </a:lnTo>
                <a:lnTo>
                  <a:pt x="79" y="3437208"/>
                </a:lnTo>
                <a:lnTo>
                  <a:pt x="317" y="3382503"/>
                </a:lnTo>
                <a:lnTo>
                  <a:pt x="713" y="3327819"/>
                </a:lnTo>
                <a:lnTo>
                  <a:pt x="1268" y="3273168"/>
                </a:lnTo>
                <a:lnTo>
                  <a:pt x="1981" y="3218559"/>
                </a:lnTo>
                <a:lnTo>
                  <a:pt x="2853" y="3164005"/>
                </a:lnTo>
                <a:lnTo>
                  <a:pt x="3884" y="3109516"/>
                </a:lnTo>
                <a:lnTo>
                  <a:pt x="5073" y="3055102"/>
                </a:lnTo>
                <a:lnTo>
                  <a:pt x="6421" y="3000775"/>
                </a:lnTo>
                <a:lnTo>
                  <a:pt x="7927" y="2946545"/>
                </a:lnTo>
                <a:lnTo>
                  <a:pt x="9592" y="2892423"/>
                </a:lnTo>
                <a:lnTo>
                  <a:pt x="11415" y="2838420"/>
                </a:lnTo>
                <a:lnTo>
                  <a:pt x="13397" y="2784546"/>
                </a:lnTo>
                <a:lnTo>
                  <a:pt x="15538" y="2730813"/>
                </a:lnTo>
                <a:lnTo>
                  <a:pt x="17837" y="2677231"/>
                </a:lnTo>
                <a:lnTo>
                  <a:pt x="20294" y="2623811"/>
                </a:lnTo>
                <a:lnTo>
                  <a:pt x="22911" y="2570564"/>
                </a:lnTo>
                <a:lnTo>
                  <a:pt x="25685" y="2517501"/>
                </a:lnTo>
                <a:lnTo>
                  <a:pt x="28618" y="2464632"/>
                </a:lnTo>
                <a:lnTo>
                  <a:pt x="31710" y="2411969"/>
                </a:lnTo>
                <a:lnTo>
                  <a:pt x="34961" y="2359521"/>
                </a:lnTo>
                <a:lnTo>
                  <a:pt x="38370" y="2307301"/>
                </a:lnTo>
                <a:lnTo>
                  <a:pt x="41937" y="2255318"/>
                </a:lnTo>
                <a:lnTo>
                  <a:pt x="45663" y="2203583"/>
                </a:lnTo>
                <a:lnTo>
                  <a:pt x="49548" y="2152108"/>
                </a:lnTo>
                <a:lnTo>
                  <a:pt x="53591" y="2100903"/>
                </a:lnTo>
                <a:lnTo>
                  <a:pt x="57792" y="2049979"/>
                </a:lnTo>
                <a:lnTo>
                  <a:pt x="62153" y="1999346"/>
                </a:lnTo>
                <a:lnTo>
                  <a:pt x="66671" y="1949016"/>
                </a:lnTo>
                <a:lnTo>
                  <a:pt x="71349" y="1899000"/>
                </a:lnTo>
                <a:lnTo>
                  <a:pt x="76185" y="1849307"/>
                </a:lnTo>
                <a:lnTo>
                  <a:pt x="81179" y="1799950"/>
                </a:lnTo>
                <a:lnTo>
                  <a:pt x="86332" y="1750938"/>
                </a:lnTo>
                <a:lnTo>
                  <a:pt x="91644" y="1702282"/>
                </a:lnTo>
                <a:lnTo>
                  <a:pt x="97114" y="1653994"/>
                </a:lnTo>
                <a:lnTo>
                  <a:pt x="102742" y="1606084"/>
                </a:lnTo>
                <a:lnTo>
                  <a:pt x="108530" y="1558563"/>
                </a:lnTo>
                <a:lnTo>
                  <a:pt x="114475" y="1511442"/>
                </a:lnTo>
                <a:lnTo>
                  <a:pt x="120580" y="1464731"/>
                </a:lnTo>
                <a:lnTo>
                  <a:pt x="126843" y="1418441"/>
                </a:lnTo>
                <a:lnTo>
                  <a:pt x="133264" y="1372584"/>
                </a:lnTo>
                <a:lnTo>
                  <a:pt x="139844" y="1327170"/>
                </a:lnTo>
                <a:lnTo>
                  <a:pt x="146583" y="1282209"/>
                </a:lnTo>
                <a:lnTo>
                  <a:pt x="153480" y="1237713"/>
                </a:lnTo>
                <a:lnTo>
                  <a:pt x="160535" y="1193692"/>
                </a:lnTo>
                <a:lnTo>
                  <a:pt x="167750" y="1150158"/>
                </a:lnTo>
                <a:lnTo>
                  <a:pt x="175122" y="1107120"/>
                </a:lnTo>
                <a:lnTo>
                  <a:pt x="182654" y="1064590"/>
                </a:lnTo>
                <a:lnTo>
                  <a:pt x="190343" y="1022579"/>
                </a:lnTo>
                <a:lnTo>
                  <a:pt x="202547" y="958668"/>
                </a:lnTo>
                <a:lnTo>
                  <a:pt x="214981" y="896818"/>
                </a:lnTo>
                <a:lnTo>
                  <a:pt x="227638" y="837030"/>
                </a:lnTo>
                <a:lnTo>
                  <a:pt x="240511" y="779304"/>
                </a:lnTo>
                <a:lnTo>
                  <a:pt x="253592" y="723639"/>
                </a:lnTo>
                <a:lnTo>
                  <a:pt x="266874" y="670036"/>
                </a:lnTo>
                <a:lnTo>
                  <a:pt x="280349" y="618495"/>
                </a:lnTo>
                <a:lnTo>
                  <a:pt x="294009" y="569015"/>
                </a:lnTo>
                <a:lnTo>
                  <a:pt x="307846" y="521597"/>
                </a:lnTo>
                <a:lnTo>
                  <a:pt x="321855" y="476241"/>
                </a:lnTo>
                <a:lnTo>
                  <a:pt x="336025" y="432946"/>
                </a:lnTo>
                <a:lnTo>
                  <a:pt x="350351" y="391713"/>
                </a:lnTo>
                <a:lnTo>
                  <a:pt x="364825" y="352542"/>
                </a:lnTo>
                <a:lnTo>
                  <a:pt x="379438" y="315432"/>
                </a:lnTo>
                <a:lnTo>
                  <a:pt x="409055" y="247398"/>
                </a:lnTo>
                <a:lnTo>
                  <a:pt x="439141" y="187610"/>
                </a:lnTo>
                <a:lnTo>
                  <a:pt x="469636" y="136069"/>
                </a:lnTo>
                <a:lnTo>
                  <a:pt x="500479" y="92774"/>
                </a:lnTo>
                <a:lnTo>
                  <a:pt x="531609" y="57726"/>
                </a:lnTo>
                <a:lnTo>
                  <a:pt x="562966" y="30924"/>
                </a:lnTo>
                <a:lnTo>
                  <a:pt x="610296" y="6184"/>
                </a:lnTo>
                <a:lnTo>
                  <a:pt x="657795" y="0"/>
                </a:lnTo>
                <a:lnTo>
                  <a:pt x="673631" y="2061"/>
                </a:lnTo>
                <a:lnTo>
                  <a:pt x="721040" y="20616"/>
                </a:lnTo>
                <a:lnTo>
                  <a:pt x="752488" y="43294"/>
                </a:lnTo>
                <a:lnTo>
                  <a:pt x="783740" y="74219"/>
                </a:lnTo>
                <a:lnTo>
                  <a:pt x="814734" y="113390"/>
                </a:lnTo>
                <a:lnTo>
                  <a:pt x="845410" y="160808"/>
                </a:lnTo>
                <a:lnTo>
                  <a:pt x="875708" y="216473"/>
                </a:lnTo>
                <a:lnTo>
                  <a:pt x="905568" y="280384"/>
                </a:lnTo>
                <a:lnTo>
                  <a:pt x="934927" y="352542"/>
                </a:lnTo>
                <a:lnTo>
                  <a:pt x="949401" y="391713"/>
                </a:lnTo>
                <a:lnTo>
                  <a:pt x="963727" y="432946"/>
                </a:lnTo>
                <a:lnTo>
                  <a:pt x="977898" y="476241"/>
                </a:lnTo>
                <a:lnTo>
                  <a:pt x="991906" y="521597"/>
                </a:lnTo>
                <a:lnTo>
                  <a:pt x="1005744" y="569015"/>
                </a:lnTo>
                <a:lnTo>
                  <a:pt x="1019404" y="618495"/>
                </a:lnTo>
                <a:lnTo>
                  <a:pt x="1032879" y="670036"/>
                </a:lnTo>
                <a:lnTo>
                  <a:pt x="1046161" y="723639"/>
                </a:lnTo>
                <a:lnTo>
                  <a:pt x="1059242" y="779304"/>
                </a:lnTo>
                <a:lnTo>
                  <a:pt x="1072116" y="837030"/>
                </a:lnTo>
                <a:lnTo>
                  <a:pt x="1084773" y="896818"/>
                </a:lnTo>
                <a:lnTo>
                  <a:pt x="1097207" y="958668"/>
                </a:lnTo>
                <a:lnTo>
                  <a:pt x="1109411" y="1022579"/>
                </a:lnTo>
                <a:close/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318357" y="2578893"/>
            <a:ext cx="1294965" cy="77819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75962" y="2615793"/>
            <a:ext cx="1179830" cy="7666355"/>
          </a:xfrm>
          <a:custGeom>
            <a:avLst/>
            <a:gdLst/>
            <a:ahLst/>
            <a:cxnLst/>
            <a:rect l="l" t="t" r="r" b="b"/>
            <a:pathLst>
              <a:path w="1179830" h="7666355">
                <a:moveTo>
                  <a:pt x="1006995" y="1122522"/>
                </a:moveTo>
                <a:lnTo>
                  <a:pt x="1013393" y="1164737"/>
                </a:lnTo>
                <a:lnTo>
                  <a:pt x="1019671" y="1207430"/>
                </a:lnTo>
                <a:lnTo>
                  <a:pt x="1025828" y="1250592"/>
                </a:lnTo>
                <a:lnTo>
                  <a:pt x="1031864" y="1294215"/>
                </a:lnTo>
                <a:lnTo>
                  <a:pt x="1037780" y="1338288"/>
                </a:lnTo>
                <a:lnTo>
                  <a:pt x="1043575" y="1382804"/>
                </a:lnTo>
                <a:lnTo>
                  <a:pt x="1049249" y="1427752"/>
                </a:lnTo>
                <a:lnTo>
                  <a:pt x="1054802" y="1473124"/>
                </a:lnTo>
                <a:lnTo>
                  <a:pt x="1060235" y="1518910"/>
                </a:lnTo>
                <a:lnTo>
                  <a:pt x="1065547" y="1565102"/>
                </a:lnTo>
                <a:lnTo>
                  <a:pt x="1070738" y="1611690"/>
                </a:lnTo>
                <a:lnTo>
                  <a:pt x="1075808" y="1658666"/>
                </a:lnTo>
                <a:lnTo>
                  <a:pt x="1080758" y="1706019"/>
                </a:lnTo>
                <a:lnTo>
                  <a:pt x="1085587" y="1753742"/>
                </a:lnTo>
                <a:lnTo>
                  <a:pt x="1090296" y="1801824"/>
                </a:lnTo>
                <a:lnTo>
                  <a:pt x="1094883" y="1850258"/>
                </a:lnTo>
                <a:lnTo>
                  <a:pt x="1099350" y="1899033"/>
                </a:lnTo>
                <a:lnTo>
                  <a:pt x="1103696" y="1948140"/>
                </a:lnTo>
                <a:lnTo>
                  <a:pt x="1107922" y="1997571"/>
                </a:lnTo>
                <a:lnTo>
                  <a:pt x="1112026" y="2047317"/>
                </a:lnTo>
                <a:lnTo>
                  <a:pt x="1116010" y="2097367"/>
                </a:lnTo>
                <a:lnTo>
                  <a:pt x="1119874" y="2147714"/>
                </a:lnTo>
                <a:lnTo>
                  <a:pt x="1123616" y="2198348"/>
                </a:lnTo>
                <a:lnTo>
                  <a:pt x="1127238" y="2249259"/>
                </a:lnTo>
                <a:lnTo>
                  <a:pt x="1130739" y="2300439"/>
                </a:lnTo>
                <a:lnTo>
                  <a:pt x="1134119" y="2351880"/>
                </a:lnTo>
                <a:lnTo>
                  <a:pt x="1137379" y="2403570"/>
                </a:lnTo>
                <a:lnTo>
                  <a:pt x="1140518" y="2455502"/>
                </a:lnTo>
                <a:lnTo>
                  <a:pt x="1143536" y="2507667"/>
                </a:lnTo>
                <a:lnTo>
                  <a:pt x="1146433" y="2560054"/>
                </a:lnTo>
                <a:lnTo>
                  <a:pt x="1149210" y="2612656"/>
                </a:lnTo>
                <a:lnTo>
                  <a:pt x="1151866" y="2665463"/>
                </a:lnTo>
                <a:lnTo>
                  <a:pt x="1154401" y="2718465"/>
                </a:lnTo>
                <a:lnTo>
                  <a:pt x="1156816" y="2771655"/>
                </a:lnTo>
                <a:lnTo>
                  <a:pt x="1159110" y="2825022"/>
                </a:lnTo>
                <a:lnTo>
                  <a:pt x="1161283" y="2878558"/>
                </a:lnTo>
                <a:lnTo>
                  <a:pt x="1163335" y="2932253"/>
                </a:lnTo>
                <a:lnTo>
                  <a:pt x="1165267" y="2986098"/>
                </a:lnTo>
                <a:lnTo>
                  <a:pt x="1167077" y="3040085"/>
                </a:lnTo>
                <a:lnTo>
                  <a:pt x="1168768" y="3094204"/>
                </a:lnTo>
                <a:lnTo>
                  <a:pt x="1170337" y="3148445"/>
                </a:lnTo>
                <a:lnTo>
                  <a:pt x="1171786" y="3202801"/>
                </a:lnTo>
                <a:lnTo>
                  <a:pt x="1173114" y="3257261"/>
                </a:lnTo>
                <a:lnTo>
                  <a:pt x="1174321" y="3311818"/>
                </a:lnTo>
                <a:lnTo>
                  <a:pt x="1175408" y="3366460"/>
                </a:lnTo>
                <a:lnTo>
                  <a:pt x="1176373" y="3421180"/>
                </a:lnTo>
                <a:lnTo>
                  <a:pt x="1177218" y="3475969"/>
                </a:lnTo>
                <a:lnTo>
                  <a:pt x="1177943" y="3530817"/>
                </a:lnTo>
                <a:lnTo>
                  <a:pt x="1178546" y="3585714"/>
                </a:lnTo>
                <a:lnTo>
                  <a:pt x="1179029" y="3640653"/>
                </a:lnTo>
                <a:lnTo>
                  <a:pt x="1179392" y="3695624"/>
                </a:lnTo>
                <a:lnTo>
                  <a:pt x="1179633" y="3750617"/>
                </a:lnTo>
                <a:lnTo>
                  <a:pt x="1179754" y="3805624"/>
                </a:lnTo>
                <a:lnTo>
                  <a:pt x="1179754" y="3860636"/>
                </a:lnTo>
                <a:lnTo>
                  <a:pt x="1179633" y="3915643"/>
                </a:lnTo>
                <a:lnTo>
                  <a:pt x="1179392" y="3970637"/>
                </a:lnTo>
                <a:lnTo>
                  <a:pt x="1179029" y="4025607"/>
                </a:lnTo>
                <a:lnTo>
                  <a:pt x="1178546" y="4080546"/>
                </a:lnTo>
                <a:lnTo>
                  <a:pt x="1177943" y="4135444"/>
                </a:lnTo>
                <a:lnTo>
                  <a:pt x="1177218" y="4190292"/>
                </a:lnTo>
                <a:lnTo>
                  <a:pt x="1176373" y="4245080"/>
                </a:lnTo>
                <a:lnTo>
                  <a:pt x="1175408" y="4299800"/>
                </a:lnTo>
                <a:lnTo>
                  <a:pt x="1174321" y="4354443"/>
                </a:lnTo>
                <a:lnTo>
                  <a:pt x="1173114" y="4408999"/>
                </a:lnTo>
                <a:lnTo>
                  <a:pt x="1171786" y="4463460"/>
                </a:lnTo>
                <a:lnTo>
                  <a:pt x="1170337" y="4517815"/>
                </a:lnTo>
                <a:lnTo>
                  <a:pt x="1168768" y="4572057"/>
                </a:lnTo>
                <a:lnTo>
                  <a:pt x="1167077" y="4626176"/>
                </a:lnTo>
                <a:lnTo>
                  <a:pt x="1165267" y="4680163"/>
                </a:lnTo>
                <a:lnTo>
                  <a:pt x="1163335" y="4734008"/>
                </a:lnTo>
                <a:lnTo>
                  <a:pt x="1161283" y="4787703"/>
                </a:lnTo>
                <a:lnTo>
                  <a:pt x="1159110" y="4841239"/>
                </a:lnTo>
                <a:lnTo>
                  <a:pt x="1156816" y="4894606"/>
                </a:lnTo>
                <a:lnTo>
                  <a:pt x="1154401" y="4947795"/>
                </a:lnTo>
                <a:lnTo>
                  <a:pt x="1151866" y="5000798"/>
                </a:lnTo>
                <a:lnTo>
                  <a:pt x="1149210" y="5053605"/>
                </a:lnTo>
                <a:lnTo>
                  <a:pt x="1146433" y="5106206"/>
                </a:lnTo>
                <a:lnTo>
                  <a:pt x="1143536" y="5158594"/>
                </a:lnTo>
                <a:lnTo>
                  <a:pt x="1140518" y="5210758"/>
                </a:lnTo>
                <a:lnTo>
                  <a:pt x="1137379" y="5262690"/>
                </a:lnTo>
                <a:lnTo>
                  <a:pt x="1134119" y="5314381"/>
                </a:lnTo>
                <a:lnTo>
                  <a:pt x="1130739" y="5365821"/>
                </a:lnTo>
                <a:lnTo>
                  <a:pt x="1127238" y="5417002"/>
                </a:lnTo>
                <a:lnTo>
                  <a:pt x="1123616" y="5467913"/>
                </a:lnTo>
                <a:lnTo>
                  <a:pt x="1119874" y="5518547"/>
                </a:lnTo>
                <a:lnTo>
                  <a:pt x="1116010" y="5568893"/>
                </a:lnTo>
                <a:lnTo>
                  <a:pt x="1112026" y="5618944"/>
                </a:lnTo>
                <a:lnTo>
                  <a:pt x="1107922" y="5668689"/>
                </a:lnTo>
                <a:lnTo>
                  <a:pt x="1103696" y="5718120"/>
                </a:lnTo>
                <a:lnTo>
                  <a:pt x="1099350" y="5767228"/>
                </a:lnTo>
                <a:lnTo>
                  <a:pt x="1094883" y="5816003"/>
                </a:lnTo>
                <a:lnTo>
                  <a:pt x="1090296" y="5864436"/>
                </a:lnTo>
                <a:lnTo>
                  <a:pt x="1085587" y="5912519"/>
                </a:lnTo>
                <a:lnTo>
                  <a:pt x="1080758" y="5960241"/>
                </a:lnTo>
                <a:lnTo>
                  <a:pt x="1075808" y="6007595"/>
                </a:lnTo>
                <a:lnTo>
                  <a:pt x="1070738" y="6054570"/>
                </a:lnTo>
                <a:lnTo>
                  <a:pt x="1065547" y="6101159"/>
                </a:lnTo>
                <a:lnTo>
                  <a:pt x="1060235" y="6147351"/>
                </a:lnTo>
                <a:lnTo>
                  <a:pt x="1054802" y="6193137"/>
                </a:lnTo>
                <a:lnTo>
                  <a:pt x="1049249" y="6238509"/>
                </a:lnTo>
                <a:lnTo>
                  <a:pt x="1043575" y="6283457"/>
                </a:lnTo>
                <a:lnTo>
                  <a:pt x="1037780" y="6327973"/>
                </a:lnTo>
                <a:lnTo>
                  <a:pt x="1031864" y="6372046"/>
                </a:lnTo>
                <a:lnTo>
                  <a:pt x="1025828" y="6415669"/>
                </a:lnTo>
                <a:lnTo>
                  <a:pt x="1019671" y="6458831"/>
                </a:lnTo>
                <a:lnTo>
                  <a:pt x="1013393" y="6501524"/>
                </a:lnTo>
                <a:lnTo>
                  <a:pt x="1006995" y="6543739"/>
                </a:lnTo>
                <a:lnTo>
                  <a:pt x="996585" y="6609770"/>
                </a:lnTo>
                <a:lnTo>
                  <a:pt x="985990" y="6673800"/>
                </a:lnTo>
                <a:lnTo>
                  <a:pt x="975214" y="6735829"/>
                </a:lnTo>
                <a:lnTo>
                  <a:pt x="964265" y="6795857"/>
                </a:lnTo>
                <a:lnTo>
                  <a:pt x="953147" y="6853884"/>
                </a:lnTo>
                <a:lnTo>
                  <a:pt x="941867" y="6909910"/>
                </a:lnTo>
                <a:lnTo>
                  <a:pt x="930429" y="6963935"/>
                </a:lnTo>
                <a:lnTo>
                  <a:pt x="918840" y="7015960"/>
                </a:lnTo>
                <a:lnTo>
                  <a:pt x="907106" y="7065983"/>
                </a:lnTo>
                <a:lnTo>
                  <a:pt x="895231" y="7114005"/>
                </a:lnTo>
                <a:lnTo>
                  <a:pt x="883222" y="7160027"/>
                </a:lnTo>
                <a:lnTo>
                  <a:pt x="871085" y="7204047"/>
                </a:lnTo>
                <a:lnTo>
                  <a:pt x="858825" y="7246067"/>
                </a:lnTo>
                <a:lnTo>
                  <a:pt x="846448" y="7286086"/>
                </a:lnTo>
                <a:lnTo>
                  <a:pt x="833960" y="7324104"/>
                </a:lnTo>
                <a:lnTo>
                  <a:pt x="821366" y="7360120"/>
                </a:lnTo>
                <a:lnTo>
                  <a:pt x="795884" y="7426151"/>
                </a:lnTo>
                <a:lnTo>
                  <a:pt x="770047" y="7484178"/>
                </a:lnTo>
                <a:lnTo>
                  <a:pt x="743903" y="7534202"/>
                </a:lnTo>
                <a:lnTo>
                  <a:pt x="717495" y="7576221"/>
                </a:lnTo>
                <a:lnTo>
                  <a:pt x="690871" y="7610237"/>
                </a:lnTo>
                <a:lnTo>
                  <a:pt x="650628" y="7646254"/>
                </a:lnTo>
                <a:lnTo>
                  <a:pt x="610153" y="7664263"/>
                </a:lnTo>
                <a:lnTo>
                  <a:pt x="596637" y="7666263"/>
                </a:lnTo>
                <a:lnTo>
                  <a:pt x="583117" y="7666263"/>
                </a:lnTo>
                <a:lnTo>
                  <a:pt x="542600" y="7654258"/>
                </a:lnTo>
                <a:lnTo>
                  <a:pt x="502262" y="7624244"/>
                </a:lnTo>
                <a:lnTo>
                  <a:pt x="475547" y="7594230"/>
                </a:lnTo>
                <a:lnTo>
                  <a:pt x="449025" y="7556212"/>
                </a:lnTo>
                <a:lnTo>
                  <a:pt x="422743" y="7510191"/>
                </a:lnTo>
                <a:lnTo>
                  <a:pt x="396747" y="7456165"/>
                </a:lnTo>
                <a:lnTo>
                  <a:pt x="371082" y="7394136"/>
                </a:lnTo>
                <a:lnTo>
                  <a:pt x="345794" y="7324104"/>
                </a:lnTo>
                <a:lnTo>
                  <a:pt x="333306" y="7286086"/>
                </a:lnTo>
                <a:lnTo>
                  <a:pt x="320929" y="7246067"/>
                </a:lnTo>
                <a:lnTo>
                  <a:pt x="308669" y="7204047"/>
                </a:lnTo>
                <a:lnTo>
                  <a:pt x="296532" y="7160027"/>
                </a:lnTo>
                <a:lnTo>
                  <a:pt x="284523" y="7114005"/>
                </a:lnTo>
                <a:lnTo>
                  <a:pt x="272649" y="7065983"/>
                </a:lnTo>
                <a:lnTo>
                  <a:pt x="260914" y="7015960"/>
                </a:lnTo>
                <a:lnTo>
                  <a:pt x="249325" y="6963935"/>
                </a:lnTo>
                <a:lnTo>
                  <a:pt x="237888" y="6909910"/>
                </a:lnTo>
                <a:lnTo>
                  <a:pt x="226607" y="6853884"/>
                </a:lnTo>
                <a:lnTo>
                  <a:pt x="215490" y="6795857"/>
                </a:lnTo>
                <a:lnTo>
                  <a:pt x="204540" y="6735829"/>
                </a:lnTo>
                <a:lnTo>
                  <a:pt x="193765" y="6673800"/>
                </a:lnTo>
                <a:lnTo>
                  <a:pt x="183170" y="6609770"/>
                </a:lnTo>
                <a:lnTo>
                  <a:pt x="172760" y="6543739"/>
                </a:lnTo>
                <a:lnTo>
                  <a:pt x="166362" y="6501524"/>
                </a:lnTo>
                <a:lnTo>
                  <a:pt x="160084" y="6458831"/>
                </a:lnTo>
                <a:lnTo>
                  <a:pt x="153927" y="6415669"/>
                </a:lnTo>
                <a:lnTo>
                  <a:pt x="147890" y="6372046"/>
                </a:lnTo>
                <a:lnTo>
                  <a:pt x="141975" y="6327973"/>
                </a:lnTo>
                <a:lnTo>
                  <a:pt x="136180" y="6283457"/>
                </a:lnTo>
                <a:lnTo>
                  <a:pt x="130506" y="6238509"/>
                </a:lnTo>
                <a:lnTo>
                  <a:pt x="124952" y="6193137"/>
                </a:lnTo>
                <a:lnTo>
                  <a:pt x="119519" y="6147351"/>
                </a:lnTo>
                <a:lnTo>
                  <a:pt x="114207" y="6101159"/>
                </a:lnTo>
                <a:lnTo>
                  <a:pt x="109016" y="6054570"/>
                </a:lnTo>
                <a:lnTo>
                  <a:pt x="103946" y="6007595"/>
                </a:lnTo>
                <a:lnTo>
                  <a:pt x="98996" y="5960241"/>
                </a:lnTo>
                <a:lnTo>
                  <a:pt x="94167" y="5912519"/>
                </a:lnTo>
                <a:lnTo>
                  <a:pt x="89458" y="5864436"/>
                </a:lnTo>
                <a:lnTo>
                  <a:pt x="84871" y="5816003"/>
                </a:lnTo>
                <a:lnTo>
                  <a:pt x="80404" y="5767228"/>
                </a:lnTo>
                <a:lnTo>
                  <a:pt x="76058" y="5718120"/>
                </a:lnTo>
                <a:lnTo>
                  <a:pt x="71832" y="5668689"/>
                </a:lnTo>
                <a:lnTo>
                  <a:pt x="67727" y="5618944"/>
                </a:lnTo>
                <a:lnTo>
                  <a:pt x="63743" y="5568893"/>
                </a:lnTo>
                <a:lnTo>
                  <a:pt x="59880" y="5518547"/>
                </a:lnTo>
                <a:lnTo>
                  <a:pt x="56138" y="5467913"/>
                </a:lnTo>
                <a:lnTo>
                  <a:pt x="52516" y="5417002"/>
                </a:lnTo>
                <a:lnTo>
                  <a:pt x="49015" y="5365821"/>
                </a:lnTo>
                <a:lnTo>
                  <a:pt x="45634" y="5314381"/>
                </a:lnTo>
                <a:lnTo>
                  <a:pt x="42375" y="5262690"/>
                </a:lnTo>
                <a:lnTo>
                  <a:pt x="39236" y="5210758"/>
                </a:lnTo>
                <a:lnTo>
                  <a:pt x="36218" y="5158594"/>
                </a:lnTo>
                <a:lnTo>
                  <a:pt x="33320" y="5106206"/>
                </a:lnTo>
                <a:lnTo>
                  <a:pt x="30543" y="5053605"/>
                </a:lnTo>
                <a:lnTo>
                  <a:pt x="27887" y="5000798"/>
                </a:lnTo>
                <a:lnTo>
                  <a:pt x="25352" y="4947795"/>
                </a:lnTo>
                <a:lnTo>
                  <a:pt x="22938" y="4894606"/>
                </a:lnTo>
                <a:lnTo>
                  <a:pt x="20644" y="4841239"/>
                </a:lnTo>
                <a:lnTo>
                  <a:pt x="18471" y="4787703"/>
                </a:lnTo>
                <a:lnTo>
                  <a:pt x="16418" y="4734008"/>
                </a:lnTo>
                <a:lnTo>
                  <a:pt x="14487" y="4680163"/>
                </a:lnTo>
                <a:lnTo>
                  <a:pt x="12676" y="4626176"/>
                </a:lnTo>
                <a:lnTo>
                  <a:pt x="10986" y="4572057"/>
                </a:lnTo>
                <a:lnTo>
                  <a:pt x="9416" y="4517815"/>
                </a:lnTo>
                <a:lnTo>
                  <a:pt x="7967" y="4463460"/>
                </a:lnTo>
                <a:lnTo>
                  <a:pt x="6639" y="4408999"/>
                </a:lnTo>
                <a:lnTo>
                  <a:pt x="5432" y="4354443"/>
                </a:lnTo>
                <a:lnTo>
                  <a:pt x="4346" y="4299800"/>
                </a:lnTo>
                <a:lnTo>
                  <a:pt x="3380" y="4245080"/>
                </a:lnTo>
                <a:lnTo>
                  <a:pt x="2535" y="4190292"/>
                </a:lnTo>
                <a:lnTo>
                  <a:pt x="1810" y="4135444"/>
                </a:lnTo>
                <a:lnTo>
                  <a:pt x="1207" y="4080546"/>
                </a:lnTo>
                <a:lnTo>
                  <a:pt x="724" y="4025607"/>
                </a:lnTo>
                <a:lnTo>
                  <a:pt x="362" y="3970637"/>
                </a:lnTo>
                <a:lnTo>
                  <a:pt x="120" y="3915643"/>
                </a:lnTo>
                <a:lnTo>
                  <a:pt x="0" y="3860636"/>
                </a:lnTo>
                <a:lnTo>
                  <a:pt x="0" y="3805624"/>
                </a:lnTo>
                <a:lnTo>
                  <a:pt x="120" y="3750617"/>
                </a:lnTo>
                <a:lnTo>
                  <a:pt x="362" y="3695624"/>
                </a:lnTo>
                <a:lnTo>
                  <a:pt x="724" y="3640653"/>
                </a:lnTo>
                <a:lnTo>
                  <a:pt x="1207" y="3585714"/>
                </a:lnTo>
                <a:lnTo>
                  <a:pt x="1810" y="3530817"/>
                </a:lnTo>
                <a:lnTo>
                  <a:pt x="2535" y="3475969"/>
                </a:lnTo>
                <a:lnTo>
                  <a:pt x="3380" y="3421180"/>
                </a:lnTo>
                <a:lnTo>
                  <a:pt x="4346" y="3366460"/>
                </a:lnTo>
                <a:lnTo>
                  <a:pt x="5432" y="3311818"/>
                </a:lnTo>
                <a:lnTo>
                  <a:pt x="6639" y="3257261"/>
                </a:lnTo>
                <a:lnTo>
                  <a:pt x="7967" y="3202801"/>
                </a:lnTo>
                <a:lnTo>
                  <a:pt x="9416" y="3148445"/>
                </a:lnTo>
                <a:lnTo>
                  <a:pt x="10986" y="3094204"/>
                </a:lnTo>
                <a:lnTo>
                  <a:pt x="12676" y="3040085"/>
                </a:lnTo>
                <a:lnTo>
                  <a:pt x="14487" y="2986098"/>
                </a:lnTo>
                <a:lnTo>
                  <a:pt x="16418" y="2932253"/>
                </a:lnTo>
                <a:lnTo>
                  <a:pt x="18471" y="2878558"/>
                </a:lnTo>
                <a:lnTo>
                  <a:pt x="20644" y="2825022"/>
                </a:lnTo>
                <a:lnTo>
                  <a:pt x="22938" y="2771655"/>
                </a:lnTo>
                <a:lnTo>
                  <a:pt x="25352" y="2718465"/>
                </a:lnTo>
                <a:lnTo>
                  <a:pt x="27887" y="2665463"/>
                </a:lnTo>
                <a:lnTo>
                  <a:pt x="30543" y="2612656"/>
                </a:lnTo>
                <a:lnTo>
                  <a:pt x="33320" y="2560054"/>
                </a:lnTo>
                <a:lnTo>
                  <a:pt x="36218" y="2507667"/>
                </a:lnTo>
                <a:lnTo>
                  <a:pt x="39236" y="2455502"/>
                </a:lnTo>
                <a:lnTo>
                  <a:pt x="42375" y="2403570"/>
                </a:lnTo>
                <a:lnTo>
                  <a:pt x="45634" y="2351880"/>
                </a:lnTo>
                <a:lnTo>
                  <a:pt x="49015" y="2300439"/>
                </a:lnTo>
                <a:lnTo>
                  <a:pt x="52516" y="2249259"/>
                </a:lnTo>
                <a:lnTo>
                  <a:pt x="56138" y="2198348"/>
                </a:lnTo>
                <a:lnTo>
                  <a:pt x="59880" y="2147714"/>
                </a:lnTo>
                <a:lnTo>
                  <a:pt x="63743" y="2097367"/>
                </a:lnTo>
                <a:lnTo>
                  <a:pt x="67727" y="2047317"/>
                </a:lnTo>
                <a:lnTo>
                  <a:pt x="71832" y="1997571"/>
                </a:lnTo>
                <a:lnTo>
                  <a:pt x="76058" y="1948140"/>
                </a:lnTo>
                <a:lnTo>
                  <a:pt x="80404" y="1899033"/>
                </a:lnTo>
                <a:lnTo>
                  <a:pt x="84871" y="1850258"/>
                </a:lnTo>
                <a:lnTo>
                  <a:pt x="89458" y="1801824"/>
                </a:lnTo>
                <a:lnTo>
                  <a:pt x="94167" y="1753742"/>
                </a:lnTo>
                <a:lnTo>
                  <a:pt x="98996" y="1706019"/>
                </a:lnTo>
                <a:lnTo>
                  <a:pt x="103946" y="1658666"/>
                </a:lnTo>
                <a:lnTo>
                  <a:pt x="109016" y="1611690"/>
                </a:lnTo>
                <a:lnTo>
                  <a:pt x="114207" y="1565102"/>
                </a:lnTo>
                <a:lnTo>
                  <a:pt x="119519" y="1518910"/>
                </a:lnTo>
                <a:lnTo>
                  <a:pt x="124952" y="1473124"/>
                </a:lnTo>
                <a:lnTo>
                  <a:pt x="130506" y="1427752"/>
                </a:lnTo>
                <a:lnTo>
                  <a:pt x="136180" y="1382804"/>
                </a:lnTo>
                <a:lnTo>
                  <a:pt x="141975" y="1338288"/>
                </a:lnTo>
                <a:lnTo>
                  <a:pt x="147890" y="1294215"/>
                </a:lnTo>
                <a:lnTo>
                  <a:pt x="153927" y="1250592"/>
                </a:lnTo>
                <a:lnTo>
                  <a:pt x="160084" y="1207430"/>
                </a:lnTo>
                <a:lnTo>
                  <a:pt x="166362" y="1164737"/>
                </a:lnTo>
                <a:lnTo>
                  <a:pt x="172760" y="1122522"/>
                </a:lnTo>
                <a:lnTo>
                  <a:pt x="183170" y="1056491"/>
                </a:lnTo>
                <a:lnTo>
                  <a:pt x="193765" y="992461"/>
                </a:lnTo>
                <a:lnTo>
                  <a:pt x="204540" y="930432"/>
                </a:lnTo>
                <a:lnTo>
                  <a:pt x="215490" y="870404"/>
                </a:lnTo>
                <a:lnTo>
                  <a:pt x="226607" y="812377"/>
                </a:lnTo>
                <a:lnTo>
                  <a:pt x="237888" y="756351"/>
                </a:lnTo>
                <a:lnTo>
                  <a:pt x="249325" y="702326"/>
                </a:lnTo>
                <a:lnTo>
                  <a:pt x="260914" y="650302"/>
                </a:lnTo>
                <a:lnTo>
                  <a:pt x="272649" y="600279"/>
                </a:lnTo>
                <a:lnTo>
                  <a:pt x="284523" y="552256"/>
                </a:lnTo>
                <a:lnTo>
                  <a:pt x="296532" y="506235"/>
                </a:lnTo>
                <a:lnTo>
                  <a:pt x="308669" y="462215"/>
                </a:lnTo>
                <a:lnTo>
                  <a:pt x="320929" y="420195"/>
                </a:lnTo>
                <a:lnTo>
                  <a:pt x="333306" y="380176"/>
                </a:lnTo>
                <a:lnTo>
                  <a:pt x="345794" y="342159"/>
                </a:lnTo>
                <a:lnTo>
                  <a:pt x="358388" y="306142"/>
                </a:lnTo>
                <a:lnTo>
                  <a:pt x="383871" y="240111"/>
                </a:lnTo>
                <a:lnTo>
                  <a:pt x="409707" y="182084"/>
                </a:lnTo>
                <a:lnTo>
                  <a:pt x="435851" y="132061"/>
                </a:lnTo>
                <a:lnTo>
                  <a:pt x="462259" y="90041"/>
                </a:lnTo>
                <a:lnTo>
                  <a:pt x="488883" y="56026"/>
                </a:lnTo>
                <a:lnTo>
                  <a:pt x="529126" y="20009"/>
                </a:lnTo>
                <a:lnTo>
                  <a:pt x="569601" y="2000"/>
                </a:lnTo>
                <a:lnTo>
                  <a:pt x="596637" y="0"/>
                </a:lnTo>
                <a:lnTo>
                  <a:pt x="610153" y="2000"/>
                </a:lnTo>
                <a:lnTo>
                  <a:pt x="650628" y="20009"/>
                </a:lnTo>
                <a:lnTo>
                  <a:pt x="690871" y="56026"/>
                </a:lnTo>
                <a:lnTo>
                  <a:pt x="717495" y="90041"/>
                </a:lnTo>
                <a:lnTo>
                  <a:pt x="743903" y="132061"/>
                </a:lnTo>
                <a:lnTo>
                  <a:pt x="770047" y="182084"/>
                </a:lnTo>
                <a:lnTo>
                  <a:pt x="795884" y="240111"/>
                </a:lnTo>
                <a:lnTo>
                  <a:pt x="821366" y="306142"/>
                </a:lnTo>
                <a:lnTo>
                  <a:pt x="833960" y="342159"/>
                </a:lnTo>
                <a:lnTo>
                  <a:pt x="846448" y="380176"/>
                </a:lnTo>
                <a:lnTo>
                  <a:pt x="858825" y="420195"/>
                </a:lnTo>
                <a:lnTo>
                  <a:pt x="871085" y="462215"/>
                </a:lnTo>
                <a:lnTo>
                  <a:pt x="883222" y="506235"/>
                </a:lnTo>
                <a:lnTo>
                  <a:pt x="895231" y="552256"/>
                </a:lnTo>
                <a:lnTo>
                  <a:pt x="907106" y="600279"/>
                </a:lnTo>
                <a:lnTo>
                  <a:pt x="918840" y="650302"/>
                </a:lnTo>
                <a:lnTo>
                  <a:pt x="930429" y="702326"/>
                </a:lnTo>
                <a:lnTo>
                  <a:pt x="941867" y="756351"/>
                </a:lnTo>
                <a:lnTo>
                  <a:pt x="953147" y="812377"/>
                </a:lnTo>
                <a:lnTo>
                  <a:pt x="964265" y="870404"/>
                </a:lnTo>
                <a:lnTo>
                  <a:pt x="975214" y="930432"/>
                </a:lnTo>
                <a:lnTo>
                  <a:pt x="985990" y="992461"/>
                </a:lnTo>
                <a:lnTo>
                  <a:pt x="996585" y="1056491"/>
                </a:lnTo>
                <a:lnTo>
                  <a:pt x="1006995" y="1122522"/>
                </a:lnTo>
                <a:close/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13421445" y="3819643"/>
            <a:ext cx="189865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b="1" spc="440" dirty="0">
                <a:latin typeface="Trebuchet MS"/>
                <a:cs typeface="Trebuchet MS"/>
              </a:rPr>
              <a:t>S</a:t>
            </a:r>
            <a:r>
              <a:rPr sz="6900" b="1" spc="-340" dirty="0">
                <a:latin typeface="Trebuchet MS"/>
                <a:cs typeface="Trebuchet MS"/>
              </a:rPr>
              <a:t>pan</a:t>
            </a:r>
            <a:endParaRPr sz="6900">
              <a:latin typeface="Trebuchet MS"/>
              <a:cs typeface="Trebuchet MS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6227643" y="3578813"/>
            <a:ext cx="189865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b="1" spc="440" dirty="0">
                <a:latin typeface="Trebuchet MS"/>
                <a:cs typeface="Trebuchet MS"/>
              </a:rPr>
              <a:t>S</a:t>
            </a:r>
            <a:r>
              <a:rPr sz="6900" b="1" spc="-325" dirty="0">
                <a:latin typeface="Trebuchet MS"/>
                <a:cs typeface="Trebuchet MS"/>
              </a:rPr>
              <a:t>pa</a:t>
            </a:r>
            <a:r>
              <a:rPr sz="6900" b="1" spc="-360" dirty="0">
                <a:latin typeface="Trebuchet MS"/>
                <a:cs typeface="Trebuchet MS"/>
              </a:rPr>
              <a:t>n</a:t>
            </a:r>
            <a:endParaRPr sz="6900">
              <a:latin typeface="Trebuchet MS"/>
              <a:cs typeface="Trebuchet MS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5400747" y="2594550"/>
            <a:ext cx="189865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b="1" spc="440" dirty="0">
                <a:latin typeface="Trebuchet MS"/>
                <a:cs typeface="Trebuchet MS"/>
              </a:rPr>
              <a:t>S</a:t>
            </a:r>
            <a:r>
              <a:rPr sz="6900" b="1" spc="-325" dirty="0">
                <a:latin typeface="Trebuchet MS"/>
                <a:cs typeface="Trebuchet MS"/>
              </a:rPr>
              <a:t>pa</a:t>
            </a:r>
            <a:r>
              <a:rPr sz="6900" b="1" spc="-360" dirty="0">
                <a:latin typeface="Trebuchet MS"/>
                <a:cs typeface="Trebuchet MS"/>
              </a:rPr>
              <a:t>n</a:t>
            </a:r>
            <a:endParaRPr sz="6900">
              <a:latin typeface="Trebuchet MS"/>
              <a:cs typeface="Trebuchet MS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2364190" y="5702308"/>
            <a:ext cx="12882880" cy="4476115"/>
          </a:xfrm>
          <a:prstGeom prst="rect">
            <a:avLst/>
          </a:prstGeom>
        </p:spPr>
        <p:txBody>
          <a:bodyPr vert="horz" wrap="square" lIns="0" tIns="478789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769"/>
              </a:spcBef>
            </a:pPr>
            <a:r>
              <a:rPr sz="6900" b="1" spc="440" dirty="0">
                <a:latin typeface="Trebuchet MS"/>
                <a:cs typeface="Trebuchet MS"/>
              </a:rPr>
              <a:t>S</a:t>
            </a:r>
            <a:r>
              <a:rPr sz="6900" b="1" spc="-340" dirty="0">
                <a:latin typeface="Trebuchet MS"/>
                <a:cs typeface="Trebuchet MS"/>
              </a:rPr>
              <a:t>pan</a:t>
            </a:r>
            <a:endParaRPr sz="6900">
              <a:latin typeface="Trebuchet MS"/>
              <a:cs typeface="Trebuchet MS"/>
            </a:endParaRPr>
          </a:p>
          <a:p>
            <a:pPr marL="659130" algn="ctr">
              <a:lnSpc>
                <a:spcPct val="100000"/>
              </a:lnSpc>
              <a:spcBef>
                <a:spcPts val="3675"/>
              </a:spcBef>
            </a:pPr>
            <a:r>
              <a:rPr sz="6900" b="1" spc="-145" dirty="0">
                <a:latin typeface="Trebuchet MS"/>
                <a:cs typeface="Trebuchet MS"/>
              </a:rPr>
              <a:t>Span</a:t>
            </a:r>
            <a:endParaRPr sz="6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850"/>
              </a:spcBef>
            </a:pPr>
            <a:r>
              <a:rPr sz="6900" b="1" spc="-145" dirty="0">
                <a:latin typeface="Trebuchet MS"/>
                <a:cs typeface="Trebuchet MS"/>
              </a:rPr>
              <a:t>Span</a:t>
            </a:r>
            <a:endParaRPr sz="6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908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10499" y="746678"/>
            <a:ext cx="1548765" cy="1548765"/>
          </a:xfrm>
          <a:prstGeom prst="rect">
            <a:avLst/>
          </a:prstGeom>
          <a:solidFill>
            <a:srgbClr val="F39019">
              <a:alpha val="9999"/>
            </a:srgbClr>
          </a:solidFill>
        </p:spPr>
        <p:txBody>
          <a:bodyPr vert="horz" wrap="square" lIns="0" tIns="44958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540"/>
              </a:spcBef>
            </a:pPr>
            <a:r>
              <a:rPr sz="4100" spc="-65" dirty="0">
                <a:latin typeface="Arial"/>
                <a:cs typeface="Arial"/>
              </a:rPr>
              <a:t>A</a:t>
            </a:r>
            <a:endParaRPr sz="4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7615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756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F5D328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7569" y="1180981"/>
            <a:ext cx="154876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120"/>
              </a:spcBef>
            </a:pPr>
            <a:r>
              <a:rPr sz="4100" spc="85" dirty="0">
                <a:latin typeface="Arial"/>
                <a:cs typeface="Arial"/>
              </a:rPr>
              <a:t>B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7323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0463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24" y="0"/>
                </a:lnTo>
                <a:lnTo>
                  <a:pt x="154842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70BF41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406" y="963949"/>
            <a:ext cx="2264862" cy="1155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9818" y="974431"/>
            <a:ext cx="2202180" cy="1093470"/>
          </a:xfrm>
          <a:custGeom>
            <a:avLst/>
            <a:gdLst/>
            <a:ahLst/>
            <a:cxnLst/>
            <a:rect l="l" t="t" r="r" b="b"/>
            <a:pathLst>
              <a:path w="2202180" h="1093470">
                <a:moveTo>
                  <a:pt x="0" y="0"/>
                </a:moveTo>
                <a:lnTo>
                  <a:pt x="2202035" y="0"/>
                </a:lnTo>
                <a:lnTo>
                  <a:pt x="2202035" y="1092930"/>
                </a:lnTo>
                <a:lnTo>
                  <a:pt x="0" y="1092930"/>
                </a:lnTo>
                <a:lnTo>
                  <a:pt x="0" y="0"/>
                </a:lnTo>
                <a:close/>
              </a:path>
            </a:pathLst>
          </a:custGeom>
          <a:solidFill>
            <a:srgbClr val="EC5D5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75218" y="1180981"/>
            <a:ext cx="13735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latin typeface="Arial"/>
                <a:cs typeface="Arial"/>
              </a:rPr>
              <a:t>Client</a:t>
            </a:r>
            <a:endParaRPr sz="4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270306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01719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34" y="0"/>
                </a:lnTo>
                <a:lnTo>
                  <a:pt x="154843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51A7F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876959" y="1180981"/>
            <a:ext cx="3943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0" dirty="0">
                <a:latin typeface="Arial"/>
                <a:cs typeface="Arial"/>
              </a:rPr>
              <a:t>D</a:t>
            </a:r>
            <a:endParaRPr sz="41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922896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954308" y="746678"/>
            <a:ext cx="1548765" cy="1548765"/>
          </a:xfrm>
          <a:custGeom>
            <a:avLst/>
            <a:gdLst/>
            <a:ahLst/>
            <a:cxnLst/>
            <a:rect l="l" t="t" r="r" b="b"/>
            <a:pathLst>
              <a:path w="1548765" h="1548764">
                <a:moveTo>
                  <a:pt x="0" y="0"/>
                </a:moveTo>
                <a:lnTo>
                  <a:pt x="1548434" y="0"/>
                </a:lnTo>
                <a:lnTo>
                  <a:pt x="1548434" y="1548434"/>
                </a:lnTo>
                <a:lnTo>
                  <a:pt x="0" y="1548434"/>
                </a:lnTo>
                <a:lnTo>
                  <a:pt x="0" y="0"/>
                </a:lnTo>
                <a:close/>
              </a:path>
            </a:pathLst>
          </a:custGeom>
          <a:solidFill>
            <a:srgbClr val="B36AE2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557506" y="1180981"/>
            <a:ext cx="345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20" dirty="0">
                <a:latin typeface="Arial"/>
                <a:cs typeface="Arial"/>
              </a:rPr>
              <a:t>E</a:t>
            </a:r>
            <a:endParaRPr sz="4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664487" y="736218"/>
            <a:ext cx="1611249" cy="1611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7695901" y="746678"/>
            <a:ext cx="1548765" cy="1548765"/>
          </a:xfrm>
          <a:prstGeom prst="rect">
            <a:avLst/>
          </a:prstGeom>
          <a:solidFill>
            <a:srgbClr val="A6AAA9">
              <a:alpha val="9999"/>
            </a:srgbClr>
          </a:solidFill>
        </p:spPr>
        <p:txBody>
          <a:bodyPr vert="horz" wrap="square" lIns="0" tIns="44958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3540"/>
              </a:spcBef>
            </a:pPr>
            <a:r>
              <a:rPr sz="4100" spc="-140" dirty="0">
                <a:latin typeface="Arial"/>
                <a:cs typeface="Arial"/>
              </a:rPr>
              <a:t>F</a:t>
            </a:r>
            <a:endParaRPr sz="41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58924" y="1076795"/>
            <a:ext cx="1061720" cy="80645"/>
          </a:xfrm>
          <a:custGeom>
            <a:avLst/>
            <a:gdLst/>
            <a:ahLst/>
            <a:cxnLst/>
            <a:rect l="l" t="t" r="r" b="b"/>
            <a:pathLst>
              <a:path w="1061720" h="80644">
                <a:moveTo>
                  <a:pt x="0" y="80439"/>
                </a:moveTo>
                <a:lnTo>
                  <a:pt x="50060" y="67005"/>
                </a:lnTo>
                <a:lnTo>
                  <a:pt x="100121" y="54795"/>
                </a:lnTo>
                <a:lnTo>
                  <a:pt x="150181" y="43809"/>
                </a:lnTo>
                <a:lnTo>
                  <a:pt x="200242" y="34047"/>
                </a:lnTo>
                <a:lnTo>
                  <a:pt x="250302" y="25510"/>
                </a:lnTo>
                <a:lnTo>
                  <a:pt x="300363" y="18197"/>
                </a:lnTo>
                <a:lnTo>
                  <a:pt x="350424" y="12109"/>
                </a:lnTo>
                <a:lnTo>
                  <a:pt x="400484" y="7245"/>
                </a:lnTo>
                <a:lnTo>
                  <a:pt x="450545" y="3606"/>
                </a:lnTo>
                <a:lnTo>
                  <a:pt x="500606" y="1190"/>
                </a:lnTo>
                <a:lnTo>
                  <a:pt x="550666" y="0"/>
                </a:lnTo>
                <a:lnTo>
                  <a:pt x="600727" y="33"/>
                </a:lnTo>
                <a:lnTo>
                  <a:pt x="650788" y="1291"/>
                </a:lnTo>
                <a:lnTo>
                  <a:pt x="700849" y="3773"/>
                </a:lnTo>
                <a:lnTo>
                  <a:pt x="750910" y="7480"/>
                </a:lnTo>
                <a:lnTo>
                  <a:pt x="800971" y="12411"/>
                </a:lnTo>
                <a:lnTo>
                  <a:pt x="851032" y="18567"/>
                </a:lnTo>
                <a:lnTo>
                  <a:pt x="901093" y="25946"/>
                </a:lnTo>
                <a:lnTo>
                  <a:pt x="951154" y="34551"/>
                </a:lnTo>
                <a:lnTo>
                  <a:pt x="1001215" y="44379"/>
                </a:lnTo>
                <a:lnTo>
                  <a:pt x="1051276" y="55432"/>
                </a:lnTo>
                <a:lnTo>
                  <a:pt x="1061433" y="5804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97709" y="1083548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4" h="97790">
                <a:moveTo>
                  <a:pt x="25004" y="0"/>
                </a:moveTo>
                <a:lnTo>
                  <a:pt x="0" y="97358"/>
                </a:lnTo>
                <a:lnTo>
                  <a:pt x="109860" y="73683"/>
                </a:lnTo>
                <a:lnTo>
                  <a:pt x="25004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58924" y="1076693"/>
            <a:ext cx="3758565" cy="226060"/>
          </a:xfrm>
          <a:custGeom>
            <a:avLst/>
            <a:gdLst/>
            <a:ahLst/>
            <a:cxnLst/>
            <a:rect l="l" t="t" r="r" b="b"/>
            <a:pathLst>
              <a:path w="3758565" h="226059">
                <a:moveTo>
                  <a:pt x="0" y="225768"/>
                </a:moveTo>
                <a:lnTo>
                  <a:pt x="49969" y="214184"/>
                </a:lnTo>
                <a:lnTo>
                  <a:pt x="99939" y="202906"/>
                </a:lnTo>
                <a:lnTo>
                  <a:pt x="149909" y="191932"/>
                </a:lnTo>
                <a:lnTo>
                  <a:pt x="199879" y="181264"/>
                </a:lnTo>
                <a:lnTo>
                  <a:pt x="249849" y="170900"/>
                </a:lnTo>
                <a:lnTo>
                  <a:pt x="299819" y="160841"/>
                </a:lnTo>
                <a:lnTo>
                  <a:pt x="349789" y="151088"/>
                </a:lnTo>
                <a:lnTo>
                  <a:pt x="399759" y="141639"/>
                </a:lnTo>
                <a:lnTo>
                  <a:pt x="449729" y="132495"/>
                </a:lnTo>
                <a:lnTo>
                  <a:pt x="499699" y="123657"/>
                </a:lnTo>
                <a:lnTo>
                  <a:pt x="549669" y="115123"/>
                </a:lnTo>
                <a:lnTo>
                  <a:pt x="599639" y="106894"/>
                </a:lnTo>
                <a:lnTo>
                  <a:pt x="649609" y="98971"/>
                </a:lnTo>
                <a:lnTo>
                  <a:pt x="699579" y="91352"/>
                </a:lnTo>
                <a:lnTo>
                  <a:pt x="749549" y="84038"/>
                </a:lnTo>
                <a:lnTo>
                  <a:pt x="799519" y="77029"/>
                </a:lnTo>
                <a:lnTo>
                  <a:pt x="849489" y="70326"/>
                </a:lnTo>
                <a:lnTo>
                  <a:pt x="899459" y="63927"/>
                </a:lnTo>
                <a:lnTo>
                  <a:pt x="949429" y="57833"/>
                </a:lnTo>
                <a:lnTo>
                  <a:pt x="999399" y="52044"/>
                </a:lnTo>
                <a:lnTo>
                  <a:pt x="1049369" y="46561"/>
                </a:lnTo>
                <a:lnTo>
                  <a:pt x="1099339" y="41382"/>
                </a:lnTo>
                <a:lnTo>
                  <a:pt x="1149309" y="36508"/>
                </a:lnTo>
                <a:lnTo>
                  <a:pt x="1199279" y="31939"/>
                </a:lnTo>
                <a:lnTo>
                  <a:pt x="1249249" y="27675"/>
                </a:lnTo>
                <a:lnTo>
                  <a:pt x="1299219" y="23716"/>
                </a:lnTo>
                <a:lnTo>
                  <a:pt x="1349189" y="20063"/>
                </a:lnTo>
                <a:lnTo>
                  <a:pt x="1399159" y="16714"/>
                </a:lnTo>
                <a:lnTo>
                  <a:pt x="1449129" y="13670"/>
                </a:lnTo>
                <a:lnTo>
                  <a:pt x="1499099" y="10931"/>
                </a:lnTo>
                <a:lnTo>
                  <a:pt x="1549069" y="8497"/>
                </a:lnTo>
                <a:lnTo>
                  <a:pt x="1599039" y="6368"/>
                </a:lnTo>
                <a:lnTo>
                  <a:pt x="1649009" y="4544"/>
                </a:lnTo>
                <a:lnTo>
                  <a:pt x="1698979" y="3025"/>
                </a:lnTo>
                <a:lnTo>
                  <a:pt x="1748949" y="1811"/>
                </a:lnTo>
                <a:lnTo>
                  <a:pt x="1798919" y="902"/>
                </a:lnTo>
                <a:lnTo>
                  <a:pt x="1848889" y="298"/>
                </a:lnTo>
                <a:lnTo>
                  <a:pt x="1898859" y="0"/>
                </a:lnTo>
                <a:lnTo>
                  <a:pt x="1948829" y="6"/>
                </a:lnTo>
                <a:lnTo>
                  <a:pt x="1998799" y="317"/>
                </a:lnTo>
                <a:lnTo>
                  <a:pt x="2048769" y="933"/>
                </a:lnTo>
                <a:lnTo>
                  <a:pt x="2098739" y="1853"/>
                </a:lnTo>
                <a:lnTo>
                  <a:pt x="2148709" y="3079"/>
                </a:lnTo>
                <a:lnTo>
                  <a:pt x="2198679" y="4610"/>
                </a:lnTo>
                <a:lnTo>
                  <a:pt x="2248649" y="6446"/>
                </a:lnTo>
                <a:lnTo>
                  <a:pt x="2298619" y="8587"/>
                </a:lnTo>
                <a:lnTo>
                  <a:pt x="2348589" y="11033"/>
                </a:lnTo>
                <a:lnTo>
                  <a:pt x="2398559" y="13784"/>
                </a:lnTo>
                <a:lnTo>
                  <a:pt x="2448529" y="16840"/>
                </a:lnTo>
                <a:lnTo>
                  <a:pt x="2498499" y="20201"/>
                </a:lnTo>
                <a:lnTo>
                  <a:pt x="2548469" y="23867"/>
                </a:lnTo>
                <a:lnTo>
                  <a:pt x="2598439" y="27838"/>
                </a:lnTo>
                <a:lnTo>
                  <a:pt x="2648409" y="32114"/>
                </a:lnTo>
                <a:lnTo>
                  <a:pt x="2698379" y="36694"/>
                </a:lnTo>
                <a:lnTo>
                  <a:pt x="2748349" y="41580"/>
                </a:lnTo>
                <a:lnTo>
                  <a:pt x="2798319" y="46771"/>
                </a:lnTo>
                <a:lnTo>
                  <a:pt x="2848289" y="52267"/>
                </a:lnTo>
                <a:lnTo>
                  <a:pt x="2898259" y="58068"/>
                </a:lnTo>
                <a:lnTo>
                  <a:pt x="2948229" y="64173"/>
                </a:lnTo>
                <a:lnTo>
                  <a:pt x="2998199" y="70584"/>
                </a:lnTo>
                <a:lnTo>
                  <a:pt x="3048169" y="77300"/>
                </a:lnTo>
                <a:lnTo>
                  <a:pt x="3098139" y="84321"/>
                </a:lnTo>
                <a:lnTo>
                  <a:pt x="3148109" y="91646"/>
                </a:lnTo>
                <a:lnTo>
                  <a:pt x="3198079" y="99277"/>
                </a:lnTo>
                <a:lnTo>
                  <a:pt x="3248049" y="107213"/>
                </a:lnTo>
                <a:lnTo>
                  <a:pt x="3298019" y="115454"/>
                </a:lnTo>
                <a:lnTo>
                  <a:pt x="3347989" y="123999"/>
                </a:lnTo>
                <a:lnTo>
                  <a:pt x="3397959" y="132850"/>
                </a:lnTo>
                <a:lnTo>
                  <a:pt x="3447929" y="142006"/>
                </a:lnTo>
                <a:lnTo>
                  <a:pt x="3497899" y="151466"/>
                </a:lnTo>
                <a:lnTo>
                  <a:pt x="3547869" y="161232"/>
                </a:lnTo>
                <a:lnTo>
                  <a:pt x="3597839" y="171303"/>
                </a:lnTo>
                <a:lnTo>
                  <a:pt x="3647809" y="181678"/>
                </a:lnTo>
                <a:lnTo>
                  <a:pt x="3697779" y="192359"/>
                </a:lnTo>
                <a:lnTo>
                  <a:pt x="3747749" y="203344"/>
                </a:lnTo>
                <a:lnTo>
                  <a:pt x="3757937" y="20567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495439" y="1231041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20" h="98425">
                <a:moveTo>
                  <a:pt x="22428" y="0"/>
                </a:moveTo>
                <a:lnTo>
                  <a:pt x="0" y="97986"/>
                </a:lnTo>
                <a:lnTo>
                  <a:pt x="109200" y="71411"/>
                </a:lnTo>
                <a:lnTo>
                  <a:pt x="22428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55993" y="1739339"/>
            <a:ext cx="3758565" cy="226060"/>
          </a:xfrm>
          <a:custGeom>
            <a:avLst/>
            <a:gdLst/>
            <a:ahLst/>
            <a:cxnLst/>
            <a:rect l="l" t="t" r="r" b="b"/>
            <a:pathLst>
              <a:path w="3758565" h="226060">
                <a:moveTo>
                  <a:pt x="3757937" y="20090"/>
                </a:moveTo>
                <a:lnTo>
                  <a:pt x="3697759" y="33412"/>
                </a:lnTo>
                <a:lnTo>
                  <a:pt x="3647790" y="44092"/>
                </a:lnTo>
                <a:lnTo>
                  <a:pt x="3597821" y="54468"/>
                </a:lnTo>
                <a:lnTo>
                  <a:pt x="3547852" y="64538"/>
                </a:lnTo>
                <a:lnTo>
                  <a:pt x="3497882" y="74304"/>
                </a:lnTo>
                <a:lnTo>
                  <a:pt x="3447913" y="83765"/>
                </a:lnTo>
                <a:lnTo>
                  <a:pt x="3397944" y="92920"/>
                </a:lnTo>
                <a:lnTo>
                  <a:pt x="3347974" y="101771"/>
                </a:lnTo>
                <a:lnTo>
                  <a:pt x="3298005" y="110316"/>
                </a:lnTo>
                <a:lnTo>
                  <a:pt x="3248036" y="118557"/>
                </a:lnTo>
                <a:lnTo>
                  <a:pt x="3198066" y="126492"/>
                </a:lnTo>
                <a:lnTo>
                  <a:pt x="3148097" y="134123"/>
                </a:lnTo>
                <a:lnTo>
                  <a:pt x="3098127" y="141449"/>
                </a:lnTo>
                <a:lnTo>
                  <a:pt x="3048158" y="148469"/>
                </a:lnTo>
                <a:lnTo>
                  <a:pt x="2998189" y="155185"/>
                </a:lnTo>
                <a:lnTo>
                  <a:pt x="2948219" y="161596"/>
                </a:lnTo>
                <a:lnTo>
                  <a:pt x="2898250" y="167701"/>
                </a:lnTo>
                <a:lnTo>
                  <a:pt x="2848280" y="173502"/>
                </a:lnTo>
                <a:lnTo>
                  <a:pt x="2798311" y="178998"/>
                </a:lnTo>
                <a:lnTo>
                  <a:pt x="2748341" y="184189"/>
                </a:lnTo>
                <a:lnTo>
                  <a:pt x="2698372" y="189074"/>
                </a:lnTo>
                <a:lnTo>
                  <a:pt x="2648402" y="193655"/>
                </a:lnTo>
                <a:lnTo>
                  <a:pt x="2598432" y="197931"/>
                </a:lnTo>
                <a:lnTo>
                  <a:pt x="2548463" y="201902"/>
                </a:lnTo>
                <a:lnTo>
                  <a:pt x="2498493" y="205567"/>
                </a:lnTo>
                <a:lnTo>
                  <a:pt x="2448524" y="208928"/>
                </a:lnTo>
                <a:lnTo>
                  <a:pt x="2398554" y="211984"/>
                </a:lnTo>
                <a:lnTo>
                  <a:pt x="2348584" y="214735"/>
                </a:lnTo>
                <a:lnTo>
                  <a:pt x="2298615" y="217181"/>
                </a:lnTo>
                <a:lnTo>
                  <a:pt x="2248645" y="219322"/>
                </a:lnTo>
                <a:lnTo>
                  <a:pt x="2198675" y="221158"/>
                </a:lnTo>
                <a:lnTo>
                  <a:pt x="2148705" y="222688"/>
                </a:lnTo>
                <a:lnTo>
                  <a:pt x="2098736" y="223914"/>
                </a:lnTo>
                <a:lnTo>
                  <a:pt x="2048766" y="224835"/>
                </a:lnTo>
                <a:lnTo>
                  <a:pt x="1998796" y="225451"/>
                </a:lnTo>
                <a:lnTo>
                  <a:pt x="1948826" y="225762"/>
                </a:lnTo>
                <a:lnTo>
                  <a:pt x="1898857" y="225768"/>
                </a:lnTo>
                <a:lnTo>
                  <a:pt x="1848887" y="225469"/>
                </a:lnTo>
                <a:lnTo>
                  <a:pt x="1798917" y="224865"/>
                </a:lnTo>
                <a:lnTo>
                  <a:pt x="1748947" y="223956"/>
                </a:lnTo>
                <a:lnTo>
                  <a:pt x="1698977" y="222742"/>
                </a:lnTo>
                <a:lnTo>
                  <a:pt x="1649008" y="221223"/>
                </a:lnTo>
                <a:lnTo>
                  <a:pt x="1599038" y="219399"/>
                </a:lnTo>
                <a:lnTo>
                  <a:pt x="1549068" y="217270"/>
                </a:lnTo>
                <a:lnTo>
                  <a:pt x="1499098" y="214836"/>
                </a:lnTo>
                <a:lnTo>
                  <a:pt x="1449128" y="212098"/>
                </a:lnTo>
                <a:lnTo>
                  <a:pt x="1399158" y="209054"/>
                </a:lnTo>
                <a:lnTo>
                  <a:pt x="1349188" y="205705"/>
                </a:lnTo>
                <a:lnTo>
                  <a:pt x="1299219" y="202051"/>
                </a:lnTo>
                <a:lnTo>
                  <a:pt x="1249249" y="198092"/>
                </a:lnTo>
                <a:lnTo>
                  <a:pt x="1199279" y="193828"/>
                </a:lnTo>
                <a:lnTo>
                  <a:pt x="1149309" y="189259"/>
                </a:lnTo>
                <a:lnTo>
                  <a:pt x="1099339" y="184386"/>
                </a:lnTo>
                <a:lnTo>
                  <a:pt x="1049369" y="179207"/>
                </a:lnTo>
                <a:lnTo>
                  <a:pt x="999399" y="173723"/>
                </a:lnTo>
                <a:lnTo>
                  <a:pt x="949429" y="167934"/>
                </a:lnTo>
                <a:lnTo>
                  <a:pt x="899459" y="161840"/>
                </a:lnTo>
                <a:lnTo>
                  <a:pt x="849489" y="155442"/>
                </a:lnTo>
                <a:lnTo>
                  <a:pt x="799519" y="148738"/>
                </a:lnTo>
                <a:lnTo>
                  <a:pt x="749549" y="141729"/>
                </a:lnTo>
                <a:lnTo>
                  <a:pt x="699579" y="134415"/>
                </a:lnTo>
                <a:lnTo>
                  <a:pt x="649609" y="126797"/>
                </a:lnTo>
                <a:lnTo>
                  <a:pt x="599639" y="118873"/>
                </a:lnTo>
                <a:lnTo>
                  <a:pt x="549669" y="110644"/>
                </a:lnTo>
                <a:lnTo>
                  <a:pt x="499699" y="102111"/>
                </a:lnTo>
                <a:lnTo>
                  <a:pt x="449729" y="93272"/>
                </a:lnTo>
                <a:lnTo>
                  <a:pt x="399759" y="84128"/>
                </a:lnTo>
                <a:lnTo>
                  <a:pt x="349789" y="74680"/>
                </a:lnTo>
                <a:lnTo>
                  <a:pt x="299819" y="64926"/>
                </a:lnTo>
                <a:lnTo>
                  <a:pt x="249849" y="54867"/>
                </a:lnTo>
                <a:lnTo>
                  <a:pt x="199879" y="44504"/>
                </a:lnTo>
                <a:lnTo>
                  <a:pt x="149909" y="33835"/>
                </a:lnTo>
                <a:lnTo>
                  <a:pt x="99939" y="22862"/>
                </a:lnTo>
                <a:lnTo>
                  <a:pt x="49969" y="11583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192508" y="1712764"/>
            <a:ext cx="109220" cy="98425"/>
          </a:xfrm>
          <a:custGeom>
            <a:avLst/>
            <a:gdLst/>
            <a:ahLst/>
            <a:cxnLst/>
            <a:rect l="l" t="t" r="r" b="b"/>
            <a:pathLst>
              <a:path w="109220" h="98425">
                <a:moveTo>
                  <a:pt x="0" y="0"/>
                </a:moveTo>
                <a:lnTo>
                  <a:pt x="22407" y="97986"/>
                </a:lnTo>
                <a:lnTo>
                  <a:pt x="109211" y="265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153063" y="1030412"/>
            <a:ext cx="6454775" cy="332105"/>
          </a:xfrm>
          <a:custGeom>
            <a:avLst/>
            <a:gdLst/>
            <a:ahLst/>
            <a:cxnLst/>
            <a:rect l="l" t="t" r="r" b="b"/>
            <a:pathLst>
              <a:path w="6454775" h="332105">
                <a:moveTo>
                  <a:pt x="0" y="331672"/>
                </a:moveTo>
                <a:lnTo>
                  <a:pt x="53696" y="321733"/>
                </a:lnTo>
                <a:lnTo>
                  <a:pt x="107339" y="311944"/>
                </a:lnTo>
                <a:lnTo>
                  <a:pt x="160930" y="302307"/>
                </a:lnTo>
                <a:lnTo>
                  <a:pt x="214467" y="292821"/>
                </a:lnTo>
                <a:lnTo>
                  <a:pt x="267953" y="283486"/>
                </a:lnTo>
                <a:lnTo>
                  <a:pt x="321385" y="274302"/>
                </a:lnTo>
                <a:lnTo>
                  <a:pt x="374764" y="265270"/>
                </a:lnTo>
                <a:lnTo>
                  <a:pt x="428091" y="256388"/>
                </a:lnTo>
                <a:lnTo>
                  <a:pt x="481365" y="247658"/>
                </a:lnTo>
                <a:lnTo>
                  <a:pt x="534587" y="239079"/>
                </a:lnTo>
                <a:lnTo>
                  <a:pt x="587755" y="230652"/>
                </a:lnTo>
                <a:lnTo>
                  <a:pt x="640871" y="222375"/>
                </a:lnTo>
                <a:lnTo>
                  <a:pt x="693934" y="214250"/>
                </a:lnTo>
                <a:lnTo>
                  <a:pt x="746944" y="206276"/>
                </a:lnTo>
                <a:lnTo>
                  <a:pt x="799902" y="198454"/>
                </a:lnTo>
                <a:lnTo>
                  <a:pt x="852807" y="190782"/>
                </a:lnTo>
                <a:lnTo>
                  <a:pt x="905659" y="183262"/>
                </a:lnTo>
                <a:lnTo>
                  <a:pt x="958458" y="175892"/>
                </a:lnTo>
                <a:lnTo>
                  <a:pt x="1011204" y="168675"/>
                </a:lnTo>
                <a:lnTo>
                  <a:pt x="1063898" y="161608"/>
                </a:lnTo>
                <a:lnTo>
                  <a:pt x="1116539" y="154692"/>
                </a:lnTo>
                <a:lnTo>
                  <a:pt x="1169127" y="147928"/>
                </a:lnTo>
                <a:lnTo>
                  <a:pt x="1221663" y="141315"/>
                </a:lnTo>
                <a:lnTo>
                  <a:pt x="1274145" y="134853"/>
                </a:lnTo>
                <a:lnTo>
                  <a:pt x="1326575" y="128542"/>
                </a:lnTo>
                <a:lnTo>
                  <a:pt x="1378952" y="122383"/>
                </a:lnTo>
                <a:lnTo>
                  <a:pt x="1431277" y="116375"/>
                </a:lnTo>
                <a:lnTo>
                  <a:pt x="1483548" y="110518"/>
                </a:lnTo>
                <a:lnTo>
                  <a:pt x="1535767" y="104812"/>
                </a:lnTo>
                <a:lnTo>
                  <a:pt x="1587933" y="99257"/>
                </a:lnTo>
                <a:lnTo>
                  <a:pt x="1640047" y="93854"/>
                </a:lnTo>
                <a:lnTo>
                  <a:pt x="1692107" y="88602"/>
                </a:lnTo>
                <a:lnTo>
                  <a:pt x="1744115" y="83501"/>
                </a:lnTo>
                <a:lnTo>
                  <a:pt x="1796070" y="78551"/>
                </a:lnTo>
                <a:lnTo>
                  <a:pt x="1847973" y="73753"/>
                </a:lnTo>
                <a:lnTo>
                  <a:pt x="1899822" y="69105"/>
                </a:lnTo>
                <a:lnTo>
                  <a:pt x="1951619" y="64609"/>
                </a:lnTo>
                <a:lnTo>
                  <a:pt x="2003363" y="60264"/>
                </a:lnTo>
                <a:lnTo>
                  <a:pt x="2055054" y="56071"/>
                </a:lnTo>
                <a:lnTo>
                  <a:pt x="2106693" y="52028"/>
                </a:lnTo>
                <a:lnTo>
                  <a:pt x="2158279" y="48137"/>
                </a:lnTo>
                <a:lnTo>
                  <a:pt x="2209812" y="44397"/>
                </a:lnTo>
                <a:lnTo>
                  <a:pt x="2261292" y="40808"/>
                </a:lnTo>
                <a:lnTo>
                  <a:pt x="2312720" y="37370"/>
                </a:lnTo>
                <a:lnTo>
                  <a:pt x="2364094" y="34084"/>
                </a:lnTo>
                <a:lnTo>
                  <a:pt x="2415416" y="30949"/>
                </a:lnTo>
                <a:lnTo>
                  <a:pt x="2466686" y="27965"/>
                </a:lnTo>
                <a:lnTo>
                  <a:pt x="2517902" y="25132"/>
                </a:lnTo>
                <a:lnTo>
                  <a:pt x="2569066" y="22451"/>
                </a:lnTo>
                <a:lnTo>
                  <a:pt x="2620177" y="19920"/>
                </a:lnTo>
                <a:lnTo>
                  <a:pt x="2671235" y="17541"/>
                </a:lnTo>
                <a:lnTo>
                  <a:pt x="2722241" y="15313"/>
                </a:lnTo>
                <a:lnTo>
                  <a:pt x="2773193" y="13236"/>
                </a:lnTo>
                <a:lnTo>
                  <a:pt x="2824093" y="11311"/>
                </a:lnTo>
                <a:lnTo>
                  <a:pt x="2874940" y="9537"/>
                </a:lnTo>
                <a:lnTo>
                  <a:pt x="2925735" y="7914"/>
                </a:lnTo>
                <a:lnTo>
                  <a:pt x="2976477" y="6442"/>
                </a:lnTo>
                <a:lnTo>
                  <a:pt x="3027166" y="5121"/>
                </a:lnTo>
                <a:lnTo>
                  <a:pt x="3077802" y="3952"/>
                </a:lnTo>
                <a:lnTo>
                  <a:pt x="3128385" y="2933"/>
                </a:lnTo>
                <a:lnTo>
                  <a:pt x="3178916" y="2066"/>
                </a:lnTo>
                <a:lnTo>
                  <a:pt x="3229394" y="1351"/>
                </a:lnTo>
                <a:lnTo>
                  <a:pt x="3279819" y="786"/>
                </a:lnTo>
                <a:lnTo>
                  <a:pt x="3330191" y="373"/>
                </a:lnTo>
                <a:lnTo>
                  <a:pt x="3380511" y="110"/>
                </a:lnTo>
                <a:lnTo>
                  <a:pt x="3430778" y="0"/>
                </a:lnTo>
                <a:lnTo>
                  <a:pt x="3480992" y="40"/>
                </a:lnTo>
                <a:lnTo>
                  <a:pt x="3531153" y="231"/>
                </a:lnTo>
                <a:lnTo>
                  <a:pt x="3581262" y="574"/>
                </a:lnTo>
                <a:lnTo>
                  <a:pt x="3631318" y="1068"/>
                </a:lnTo>
                <a:lnTo>
                  <a:pt x="3681321" y="1713"/>
                </a:lnTo>
                <a:lnTo>
                  <a:pt x="3731271" y="2509"/>
                </a:lnTo>
                <a:lnTo>
                  <a:pt x="3781169" y="3457"/>
                </a:lnTo>
                <a:lnTo>
                  <a:pt x="3831014" y="4556"/>
                </a:lnTo>
                <a:lnTo>
                  <a:pt x="3880806" y="5805"/>
                </a:lnTo>
                <a:lnTo>
                  <a:pt x="3930545" y="7207"/>
                </a:lnTo>
                <a:lnTo>
                  <a:pt x="3980232" y="8759"/>
                </a:lnTo>
                <a:lnTo>
                  <a:pt x="4029866" y="10463"/>
                </a:lnTo>
                <a:lnTo>
                  <a:pt x="4079447" y="12317"/>
                </a:lnTo>
                <a:lnTo>
                  <a:pt x="4128975" y="14323"/>
                </a:lnTo>
                <a:lnTo>
                  <a:pt x="4178450" y="16481"/>
                </a:lnTo>
                <a:lnTo>
                  <a:pt x="4227873" y="18789"/>
                </a:lnTo>
                <a:lnTo>
                  <a:pt x="4277243" y="21249"/>
                </a:lnTo>
                <a:lnTo>
                  <a:pt x="4326561" y="23860"/>
                </a:lnTo>
                <a:lnTo>
                  <a:pt x="4375825" y="26622"/>
                </a:lnTo>
                <a:lnTo>
                  <a:pt x="4425037" y="29535"/>
                </a:lnTo>
                <a:lnTo>
                  <a:pt x="4474196" y="32600"/>
                </a:lnTo>
                <a:lnTo>
                  <a:pt x="4523302" y="35815"/>
                </a:lnTo>
                <a:lnTo>
                  <a:pt x="4572356" y="39182"/>
                </a:lnTo>
                <a:lnTo>
                  <a:pt x="4621357" y="42700"/>
                </a:lnTo>
                <a:lnTo>
                  <a:pt x="4670305" y="46370"/>
                </a:lnTo>
                <a:lnTo>
                  <a:pt x="4719200" y="50190"/>
                </a:lnTo>
                <a:lnTo>
                  <a:pt x="4768042" y="54162"/>
                </a:lnTo>
                <a:lnTo>
                  <a:pt x="4816832" y="58285"/>
                </a:lnTo>
                <a:lnTo>
                  <a:pt x="4865569" y="62559"/>
                </a:lnTo>
                <a:lnTo>
                  <a:pt x="4914253" y="66985"/>
                </a:lnTo>
                <a:lnTo>
                  <a:pt x="4962885" y="71561"/>
                </a:lnTo>
                <a:lnTo>
                  <a:pt x="5011464" y="76289"/>
                </a:lnTo>
                <a:lnTo>
                  <a:pt x="5059990" y="81168"/>
                </a:lnTo>
                <a:lnTo>
                  <a:pt x="5108463" y="86198"/>
                </a:lnTo>
                <a:lnTo>
                  <a:pt x="5156883" y="91380"/>
                </a:lnTo>
                <a:lnTo>
                  <a:pt x="5205251" y="96713"/>
                </a:lnTo>
                <a:lnTo>
                  <a:pt x="5253566" y="102196"/>
                </a:lnTo>
                <a:lnTo>
                  <a:pt x="5301828" y="107832"/>
                </a:lnTo>
                <a:lnTo>
                  <a:pt x="5350038" y="113618"/>
                </a:lnTo>
                <a:lnTo>
                  <a:pt x="5398194" y="119555"/>
                </a:lnTo>
                <a:lnTo>
                  <a:pt x="5446298" y="125644"/>
                </a:lnTo>
                <a:lnTo>
                  <a:pt x="5494349" y="131884"/>
                </a:lnTo>
                <a:lnTo>
                  <a:pt x="5542348" y="138275"/>
                </a:lnTo>
                <a:lnTo>
                  <a:pt x="5590294" y="144818"/>
                </a:lnTo>
                <a:lnTo>
                  <a:pt x="5638187" y="151511"/>
                </a:lnTo>
                <a:lnTo>
                  <a:pt x="5686027" y="158356"/>
                </a:lnTo>
                <a:lnTo>
                  <a:pt x="5733814" y="165352"/>
                </a:lnTo>
                <a:lnTo>
                  <a:pt x="5781549" y="172499"/>
                </a:lnTo>
                <a:lnTo>
                  <a:pt x="5829231" y="179798"/>
                </a:lnTo>
                <a:lnTo>
                  <a:pt x="5876860" y="187247"/>
                </a:lnTo>
                <a:lnTo>
                  <a:pt x="5924436" y="194848"/>
                </a:lnTo>
                <a:lnTo>
                  <a:pt x="5971960" y="202600"/>
                </a:lnTo>
                <a:lnTo>
                  <a:pt x="6019431" y="210504"/>
                </a:lnTo>
                <a:lnTo>
                  <a:pt x="6066849" y="218558"/>
                </a:lnTo>
                <a:lnTo>
                  <a:pt x="6114215" y="226764"/>
                </a:lnTo>
                <a:lnTo>
                  <a:pt x="6161527" y="235121"/>
                </a:lnTo>
                <a:lnTo>
                  <a:pt x="6208787" y="243629"/>
                </a:lnTo>
                <a:lnTo>
                  <a:pt x="6255994" y="252288"/>
                </a:lnTo>
                <a:lnTo>
                  <a:pt x="6303149" y="261099"/>
                </a:lnTo>
                <a:lnTo>
                  <a:pt x="6350250" y="270061"/>
                </a:lnTo>
                <a:lnTo>
                  <a:pt x="6397299" y="279174"/>
                </a:lnTo>
                <a:lnTo>
                  <a:pt x="6444295" y="288438"/>
                </a:lnTo>
                <a:lnTo>
                  <a:pt x="6454536" y="29051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587317" y="1269584"/>
            <a:ext cx="108585" cy="99060"/>
          </a:xfrm>
          <a:custGeom>
            <a:avLst/>
            <a:gdLst/>
            <a:ahLst/>
            <a:cxnLst/>
            <a:rect l="l" t="t" r="r" b="b"/>
            <a:pathLst>
              <a:path w="108584" h="99059">
                <a:moveTo>
                  <a:pt x="19999" y="0"/>
                </a:moveTo>
                <a:lnTo>
                  <a:pt x="0" y="98520"/>
                </a:lnTo>
                <a:lnTo>
                  <a:pt x="108583" y="69212"/>
                </a:lnTo>
                <a:lnTo>
                  <a:pt x="19999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55983" y="1750289"/>
            <a:ext cx="6410960" cy="432434"/>
          </a:xfrm>
          <a:custGeom>
            <a:avLst/>
            <a:gdLst/>
            <a:ahLst/>
            <a:cxnLst/>
            <a:rect l="l" t="t" r="r" b="b"/>
            <a:pathLst>
              <a:path w="6410959" h="432435">
                <a:moveTo>
                  <a:pt x="0" y="26953"/>
                </a:moveTo>
                <a:lnTo>
                  <a:pt x="44583" y="39601"/>
                </a:lnTo>
                <a:lnTo>
                  <a:pt x="89245" y="52048"/>
                </a:lnTo>
                <a:lnTo>
                  <a:pt x="133985" y="64295"/>
                </a:lnTo>
                <a:lnTo>
                  <a:pt x="178804" y="76341"/>
                </a:lnTo>
                <a:lnTo>
                  <a:pt x="223702" y="88187"/>
                </a:lnTo>
                <a:lnTo>
                  <a:pt x="268679" y="99832"/>
                </a:lnTo>
                <a:lnTo>
                  <a:pt x="313734" y="111276"/>
                </a:lnTo>
                <a:lnTo>
                  <a:pt x="358867" y="122520"/>
                </a:lnTo>
                <a:lnTo>
                  <a:pt x="404080" y="133563"/>
                </a:lnTo>
                <a:lnTo>
                  <a:pt x="449371" y="144406"/>
                </a:lnTo>
                <a:lnTo>
                  <a:pt x="494741" y="155048"/>
                </a:lnTo>
                <a:lnTo>
                  <a:pt x="540189" y="165489"/>
                </a:lnTo>
                <a:lnTo>
                  <a:pt x="585716" y="175730"/>
                </a:lnTo>
                <a:lnTo>
                  <a:pt x="631322" y="185770"/>
                </a:lnTo>
                <a:lnTo>
                  <a:pt x="677006" y="195610"/>
                </a:lnTo>
                <a:lnTo>
                  <a:pt x="722769" y="205249"/>
                </a:lnTo>
                <a:lnTo>
                  <a:pt x="768611" y="214688"/>
                </a:lnTo>
                <a:lnTo>
                  <a:pt x="814531" y="223926"/>
                </a:lnTo>
                <a:lnTo>
                  <a:pt x="860530" y="232963"/>
                </a:lnTo>
                <a:lnTo>
                  <a:pt x="906608" y="241800"/>
                </a:lnTo>
                <a:lnTo>
                  <a:pt x="952764" y="250436"/>
                </a:lnTo>
                <a:lnTo>
                  <a:pt x="998999" y="258871"/>
                </a:lnTo>
                <a:lnTo>
                  <a:pt x="1045313" y="267106"/>
                </a:lnTo>
                <a:lnTo>
                  <a:pt x="1091705" y="275141"/>
                </a:lnTo>
                <a:lnTo>
                  <a:pt x="1138176" y="282974"/>
                </a:lnTo>
                <a:lnTo>
                  <a:pt x="1184726" y="290608"/>
                </a:lnTo>
                <a:lnTo>
                  <a:pt x="1231354" y="298040"/>
                </a:lnTo>
                <a:lnTo>
                  <a:pt x="1278061" y="305272"/>
                </a:lnTo>
                <a:lnTo>
                  <a:pt x="1324846" y="312304"/>
                </a:lnTo>
                <a:lnTo>
                  <a:pt x="1371711" y="319135"/>
                </a:lnTo>
                <a:lnTo>
                  <a:pt x="1418654" y="325765"/>
                </a:lnTo>
                <a:lnTo>
                  <a:pt x="1465675" y="332194"/>
                </a:lnTo>
                <a:lnTo>
                  <a:pt x="1512775" y="338423"/>
                </a:lnTo>
                <a:lnTo>
                  <a:pt x="1559954" y="344452"/>
                </a:lnTo>
                <a:lnTo>
                  <a:pt x="1607212" y="350280"/>
                </a:lnTo>
                <a:lnTo>
                  <a:pt x="1654548" y="355907"/>
                </a:lnTo>
                <a:lnTo>
                  <a:pt x="1701962" y="361334"/>
                </a:lnTo>
                <a:lnTo>
                  <a:pt x="1749456" y="366560"/>
                </a:lnTo>
                <a:lnTo>
                  <a:pt x="1797028" y="371585"/>
                </a:lnTo>
                <a:lnTo>
                  <a:pt x="1844679" y="376410"/>
                </a:lnTo>
                <a:lnTo>
                  <a:pt x="1892408" y="381035"/>
                </a:lnTo>
                <a:lnTo>
                  <a:pt x="1940216" y="385459"/>
                </a:lnTo>
                <a:lnTo>
                  <a:pt x="1988103" y="389682"/>
                </a:lnTo>
                <a:lnTo>
                  <a:pt x="2036068" y="393704"/>
                </a:lnTo>
                <a:lnTo>
                  <a:pt x="2084112" y="397526"/>
                </a:lnTo>
                <a:lnTo>
                  <a:pt x="2132235" y="401148"/>
                </a:lnTo>
                <a:lnTo>
                  <a:pt x="2180436" y="404568"/>
                </a:lnTo>
                <a:lnTo>
                  <a:pt x="2228716" y="407789"/>
                </a:lnTo>
                <a:lnTo>
                  <a:pt x="2277075" y="410808"/>
                </a:lnTo>
                <a:lnTo>
                  <a:pt x="2325512" y="413627"/>
                </a:lnTo>
                <a:lnTo>
                  <a:pt x="2374028" y="416246"/>
                </a:lnTo>
                <a:lnTo>
                  <a:pt x="2422623" y="418664"/>
                </a:lnTo>
                <a:lnTo>
                  <a:pt x="2471296" y="420881"/>
                </a:lnTo>
                <a:lnTo>
                  <a:pt x="2520048" y="422898"/>
                </a:lnTo>
                <a:lnTo>
                  <a:pt x="2568879" y="424714"/>
                </a:lnTo>
                <a:lnTo>
                  <a:pt x="2617788" y="426329"/>
                </a:lnTo>
                <a:lnTo>
                  <a:pt x="2666776" y="427744"/>
                </a:lnTo>
                <a:lnTo>
                  <a:pt x="2715843" y="428959"/>
                </a:lnTo>
                <a:lnTo>
                  <a:pt x="2764988" y="429972"/>
                </a:lnTo>
                <a:lnTo>
                  <a:pt x="2814212" y="430785"/>
                </a:lnTo>
                <a:lnTo>
                  <a:pt x="2863514" y="431398"/>
                </a:lnTo>
                <a:lnTo>
                  <a:pt x="2912895" y="431810"/>
                </a:lnTo>
                <a:lnTo>
                  <a:pt x="2962355" y="432021"/>
                </a:lnTo>
                <a:lnTo>
                  <a:pt x="3011894" y="432032"/>
                </a:lnTo>
                <a:lnTo>
                  <a:pt x="3061511" y="431842"/>
                </a:lnTo>
                <a:lnTo>
                  <a:pt x="3111207" y="431452"/>
                </a:lnTo>
                <a:lnTo>
                  <a:pt x="3160981" y="430861"/>
                </a:lnTo>
                <a:lnTo>
                  <a:pt x="3210834" y="430069"/>
                </a:lnTo>
                <a:lnTo>
                  <a:pt x="3260766" y="429077"/>
                </a:lnTo>
                <a:lnTo>
                  <a:pt x="3310776" y="427884"/>
                </a:lnTo>
                <a:lnTo>
                  <a:pt x="3360865" y="426491"/>
                </a:lnTo>
                <a:lnTo>
                  <a:pt x="3411033" y="424897"/>
                </a:lnTo>
                <a:lnTo>
                  <a:pt x="3461280" y="423103"/>
                </a:lnTo>
                <a:lnTo>
                  <a:pt x="3511605" y="421108"/>
                </a:lnTo>
                <a:lnTo>
                  <a:pt x="3562008" y="418912"/>
                </a:lnTo>
                <a:lnTo>
                  <a:pt x="3612491" y="416516"/>
                </a:lnTo>
                <a:lnTo>
                  <a:pt x="3663052" y="413919"/>
                </a:lnTo>
                <a:lnTo>
                  <a:pt x="3713691" y="411121"/>
                </a:lnTo>
                <a:lnTo>
                  <a:pt x="3764410" y="408123"/>
                </a:lnTo>
                <a:lnTo>
                  <a:pt x="3815207" y="404925"/>
                </a:lnTo>
                <a:lnTo>
                  <a:pt x="3866082" y="401525"/>
                </a:lnTo>
                <a:lnTo>
                  <a:pt x="3917036" y="397925"/>
                </a:lnTo>
                <a:lnTo>
                  <a:pt x="3968069" y="394125"/>
                </a:lnTo>
                <a:lnTo>
                  <a:pt x="4019181" y="390124"/>
                </a:lnTo>
                <a:lnTo>
                  <a:pt x="4070371" y="385922"/>
                </a:lnTo>
                <a:lnTo>
                  <a:pt x="4121640" y="381520"/>
                </a:lnTo>
                <a:lnTo>
                  <a:pt x="4172988" y="376918"/>
                </a:lnTo>
                <a:lnTo>
                  <a:pt x="4224414" y="372114"/>
                </a:lnTo>
                <a:lnTo>
                  <a:pt x="4275919" y="367110"/>
                </a:lnTo>
                <a:lnTo>
                  <a:pt x="4327502" y="361906"/>
                </a:lnTo>
                <a:lnTo>
                  <a:pt x="4379164" y="356501"/>
                </a:lnTo>
                <a:lnTo>
                  <a:pt x="4430905" y="350895"/>
                </a:lnTo>
                <a:lnTo>
                  <a:pt x="4482725" y="345089"/>
                </a:lnTo>
                <a:lnTo>
                  <a:pt x="4534623" y="339082"/>
                </a:lnTo>
                <a:lnTo>
                  <a:pt x="4586600" y="332874"/>
                </a:lnTo>
                <a:lnTo>
                  <a:pt x="4638655" y="326466"/>
                </a:lnTo>
                <a:lnTo>
                  <a:pt x="4690789" y="319857"/>
                </a:lnTo>
                <a:lnTo>
                  <a:pt x="4743002" y="313048"/>
                </a:lnTo>
                <a:lnTo>
                  <a:pt x="4795294" y="306038"/>
                </a:lnTo>
                <a:lnTo>
                  <a:pt x="4847664" y="298828"/>
                </a:lnTo>
                <a:lnTo>
                  <a:pt x="4900112" y="291417"/>
                </a:lnTo>
                <a:lnTo>
                  <a:pt x="4952640" y="283805"/>
                </a:lnTo>
                <a:lnTo>
                  <a:pt x="5005246" y="275993"/>
                </a:lnTo>
                <a:lnTo>
                  <a:pt x="5057930" y="267980"/>
                </a:lnTo>
                <a:lnTo>
                  <a:pt x="5110694" y="259767"/>
                </a:lnTo>
                <a:lnTo>
                  <a:pt x="5163536" y="251353"/>
                </a:lnTo>
                <a:lnTo>
                  <a:pt x="5216456" y="242738"/>
                </a:lnTo>
                <a:lnTo>
                  <a:pt x="5269456" y="233923"/>
                </a:lnTo>
                <a:lnTo>
                  <a:pt x="5322534" y="224907"/>
                </a:lnTo>
                <a:lnTo>
                  <a:pt x="5375690" y="215691"/>
                </a:lnTo>
                <a:lnTo>
                  <a:pt x="5428926" y="206274"/>
                </a:lnTo>
                <a:lnTo>
                  <a:pt x="5482240" y="196657"/>
                </a:lnTo>
                <a:lnTo>
                  <a:pt x="5535632" y="186838"/>
                </a:lnTo>
                <a:lnTo>
                  <a:pt x="5589103" y="176820"/>
                </a:lnTo>
                <a:lnTo>
                  <a:pt x="5642653" y="166600"/>
                </a:lnTo>
                <a:lnTo>
                  <a:pt x="5696282" y="156181"/>
                </a:lnTo>
                <a:lnTo>
                  <a:pt x="5749989" y="145560"/>
                </a:lnTo>
                <a:lnTo>
                  <a:pt x="5803775" y="134739"/>
                </a:lnTo>
                <a:lnTo>
                  <a:pt x="5857640" y="123717"/>
                </a:lnTo>
                <a:lnTo>
                  <a:pt x="5911583" y="112495"/>
                </a:lnTo>
                <a:lnTo>
                  <a:pt x="5965605" y="101072"/>
                </a:lnTo>
                <a:lnTo>
                  <a:pt x="6019705" y="89449"/>
                </a:lnTo>
                <a:lnTo>
                  <a:pt x="6073884" y="77625"/>
                </a:lnTo>
                <a:lnTo>
                  <a:pt x="6128142" y="65600"/>
                </a:lnTo>
                <a:lnTo>
                  <a:pt x="6182479" y="53375"/>
                </a:lnTo>
                <a:lnTo>
                  <a:pt x="6236894" y="40949"/>
                </a:lnTo>
                <a:lnTo>
                  <a:pt x="6291387" y="28323"/>
                </a:lnTo>
                <a:lnTo>
                  <a:pt x="6345960" y="15496"/>
                </a:lnTo>
                <a:lnTo>
                  <a:pt x="6400611" y="2469"/>
                </a:lnTo>
                <a:lnTo>
                  <a:pt x="6410768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844678" y="1703916"/>
            <a:ext cx="109855" cy="97790"/>
          </a:xfrm>
          <a:custGeom>
            <a:avLst/>
            <a:gdLst/>
            <a:ahLst/>
            <a:cxnLst/>
            <a:rect l="l" t="t" r="r" b="b"/>
            <a:pathLst>
              <a:path w="109855" h="97789">
                <a:moveTo>
                  <a:pt x="0" y="0"/>
                </a:moveTo>
                <a:lnTo>
                  <a:pt x="23768" y="97682"/>
                </a:lnTo>
                <a:lnTo>
                  <a:pt x="109630" y="251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61854" y="1076679"/>
            <a:ext cx="1061720" cy="82550"/>
          </a:xfrm>
          <a:custGeom>
            <a:avLst/>
            <a:gdLst/>
            <a:ahLst/>
            <a:cxnLst/>
            <a:rect l="l" t="t" r="r" b="b"/>
            <a:pathLst>
              <a:path w="1061720" h="82550">
                <a:moveTo>
                  <a:pt x="0" y="32793"/>
                </a:moveTo>
                <a:lnTo>
                  <a:pt x="50073" y="25283"/>
                </a:lnTo>
                <a:lnTo>
                  <a:pt x="100146" y="18748"/>
                </a:lnTo>
                <a:lnTo>
                  <a:pt x="150219" y="13187"/>
                </a:lnTo>
                <a:lnTo>
                  <a:pt x="200292" y="8600"/>
                </a:lnTo>
                <a:lnTo>
                  <a:pt x="250365" y="4988"/>
                </a:lnTo>
                <a:lnTo>
                  <a:pt x="300438" y="2351"/>
                </a:lnTo>
                <a:lnTo>
                  <a:pt x="350511" y="688"/>
                </a:lnTo>
                <a:lnTo>
                  <a:pt x="400584" y="0"/>
                </a:lnTo>
                <a:lnTo>
                  <a:pt x="450657" y="286"/>
                </a:lnTo>
                <a:lnTo>
                  <a:pt x="500731" y="1546"/>
                </a:lnTo>
                <a:lnTo>
                  <a:pt x="550804" y="3781"/>
                </a:lnTo>
                <a:lnTo>
                  <a:pt x="600877" y="6991"/>
                </a:lnTo>
                <a:lnTo>
                  <a:pt x="650950" y="11175"/>
                </a:lnTo>
                <a:lnTo>
                  <a:pt x="701024" y="16334"/>
                </a:lnTo>
                <a:lnTo>
                  <a:pt x="751097" y="22467"/>
                </a:lnTo>
                <a:lnTo>
                  <a:pt x="801170" y="29575"/>
                </a:lnTo>
                <a:lnTo>
                  <a:pt x="851244" y="37657"/>
                </a:lnTo>
                <a:lnTo>
                  <a:pt x="901317" y="46714"/>
                </a:lnTo>
                <a:lnTo>
                  <a:pt x="951391" y="56745"/>
                </a:lnTo>
                <a:lnTo>
                  <a:pt x="1001464" y="67751"/>
                </a:lnTo>
                <a:lnTo>
                  <a:pt x="1051538" y="79731"/>
                </a:lnTo>
                <a:lnTo>
                  <a:pt x="1061664" y="82445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00398" y="1107861"/>
            <a:ext cx="110489" cy="97155"/>
          </a:xfrm>
          <a:custGeom>
            <a:avLst/>
            <a:gdLst/>
            <a:ahLst/>
            <a:cxnLst/>
            <a:rect l="l" t="t" r="r" b="b"/>
            <a:pathLst>
              <a:path w="110489" h="97155">
                <a:moveTo>
                  <a:pt x="26009" y="0"/>
                </a:moveTo>
                <a:lnTo>
                  <a:pt x="0" y="97096"/>
                </a:lnTo>
                <a:lnTo>
                  <a:pt x="110101" y="74563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65835" y="2076562"/>
            <a:ext cx="0" cy="734695"/>
          </a:xfrm>
          <a:custGeom>
            <a:avLst/>
            <a:gdLst/>
            <a:ahLst/>
            <a:cxnLst/>
            <a:rect l="l" t="t" r="r" b="b"/>
            <a:pathLst>
              <a:path h="734694">
                <a:moveTo>
                  <a:pt x="0" y="0"/>
                </a:moveTo>
                <a:lnTo>
                  <a:pt x="0" y="734692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65835" y="10086582"/>
            <a:ext cx="0" cy="332740"/>
          </a:xfrm>
          <a:custGeom>
            <a:avLst/>
            <a:gdLst/>
            <a:ahLst/>
            <a:cxnLst/>
            <a:rect l="l" t="t" r="r" b="b"/>
            <a:pathLst>
              <a:path h="332740">
                <a:moveTo>
                  <a:pt x="0" y="0"/>
                </a:moveTo>
                <a:lnTo>
                  <a:pt x="0" y="33273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74246" y="2295110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0"/>
                </a:moveTo>
                <a:lnTo>
                  <a:pt x="0" y="78045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74246" y="9719746"/>
            <a:ext cx="0" cy="699770"/>
          </a:xfrm>
          <a:custGeom>
            <a:avLst/>
            <a:gdLst/>
            <a:ahLst/>
            <a:cxnLst/>
            <a:rect l="l" t="t" r="r" b="b"/>
            <a:pathLst>
              <a:path h="699770">
                <a:moveTo>
                  <a:pt x="0" y="0"/>
                </a:moveTo>
                <a:lnTo>
                  <a:pt x="0" y="69956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92257" y="2295110"/>
            <a:ext cx="0" cy="1245235"/>
          </a:xfrm>
          <a:custGeom>
            <a:avLst/>
            <a:gdLst/>
            <a:ahLst/>
            <a:cxnLst/>
            <a:rect l="l" t="t" r="r" b="b"/>
            <a:pathLst>
              <a:path h="1245235">
                <a:moveTo>
                  <a:pt x="0" y="0"/>
                </a:moveTo>
                <a:lnTo>
                  <a:pt x="0" y="1245158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92257" y="8859394"/>
            <a:ext cx="0" cy="1560195"/>
          </a:xfrm>
          <a:custGeom>
            <a:avLst/>
            <a:gdLst/>
            <a:ahLst/>
            <a:cxnLst/>
            <a:rect l="l" t="t" r="r" b="b"/>
            <a:pathLst>
              <a:path h="1560195">
                <a:moveTo>
                  <a:pt x="0" y="0"/>
                </a:moveTo>
                <a:lnTo>
                  <a:pt x="0" y="155991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410269" y="2295110"/>
            <a:ext cx="0" cy="1517650"/>
          </a:xfrm>
          <a:custGeom>
            <a:avLst/>
            <a:gdLst/>
            <a:ahLst/>
            <a:cxnLst/>
            <a:rect l="l" t="t" r="r" b="b"/>
            <a:pathLst>
              <a:path h="1517650">
                <a:moveTo>
                  <a:pt x="0" y="0"/>
                </a:moveTo>
                <a:lnTo>
                  <a:pt x="0" y="1517401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410269" y="7090548"/>
            <a:ext cx="0" cy="3329304"/>
          </a:xfrm>
          <a:custGeom>
            <a:avLst/>
            <a:gdLst/>
            <a:ahLst/>
            <a:cxnLst/>
            <a:rect l="l" t="t" r="r" b="b"/>
            <a:pathLst>
              <a:path h="3329304">
                <a:moveTo>
                  <a:pt x="0" y="0"/>
                </a:moveTo>
                <a:lnTo>
                  <a:pt x="0" y="33287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065466" y="2295110"/>
            <a:ext cx="0" cy="2418080"/>
          </a:xfrm>
          <a:custGeom>
            <a:avLst/>
            <a:gdLst/>
            <a:ahLst/>
            <a:cxnLst/>
            <a:rect l="l" t="t" r="r" b="b"/>
            <a:pathLst>
              <a:path h="2418079">
                <a:moveTo>
                  <a:pt x="0" y="0"/>
                </a:moveTo>
                <a:lnTo>
                  <a:pt x="0" y="2417657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065466" y="5201653"/>
            <a:ext cx="0" cy="5217795"/>
          </a:xfrm>
          <a:custGeom>
            <a:avLst/>
            <a:gdLst/>
            <a:ahLst/>
            <a:cxnLst/>
            <a:rect l="l" t="t" r="r" b="b"/>
            <a:pathLst>
              <a:path h="5217795">
                <a:moveTo>
                  <a:pt x="0" y="0"/>
                </a:moveTo>
                <a:lnTo>
                  <a:pt x="0" y="521765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718056" y="2295110"/>
            <a:ext cx="0" cy="3708400"/>
          </a:xfrm>
          <a:custGeom>
            <a:avLst/>
            <a:gdLst/>
            <a:ahLst/>
            <a:cxnLst/>
            <a:rect l="l" t="t" r="r" b="b"/>
            <a:pathLst>
              <a:path h="3708400">
                <a:moveTo>
                  <a:pt x="0" y="0"/>
                </a:moveTo>
                <a:lnTo>
                  <a:pt x="0" y="370809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718056" y="7958354"/>
            <a:ext cx="0" cy="2461260"/>
          </a:xfrm>
          <a:custGeom>
            <a:avLst/>
            <a:gdLst/>
            <a:ahLst/>
            <a:cxnLst/>
            <a:rect l="l" t="t" r="r" b="b"/>
            <a:pathLst>
              <a:path h="2461259">
                <a:moveTo>
                  <a:pt x="0" y="0"/>
                </a:moveTo>
                <a:lnTo>
                  <a:pt x="0" y="2460958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480589" y="2295110"/>
            <a:ext cx="0" cy="2043430"/>
          </a:xfrm>
          <a:custGeom>
            <a:avLst/>
            <a:gdLst/>
            <a:ahLst/>
            <a:cxnLst/>
            <a:rect l="l" t="t" r="r" b="b"/>
            <a:pathLst>
              <a:path h="2043429">
                <a:moveTo>
                  <a:pt x="0" y="0"/>
                </a:moveTo>
                <a:lnTo>
                  <a:pt x="0" y="204282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480589" y="6565119"/>
            <a:ext cx="0" cy="3854450"/>
          </a:xfrm>
          <a:custGeom>
            <a:avLst/>
            <a:gdLst/>
            <a:ahLst/>
            <a:cxnLst/>
            <a:rect l="l" t="t" r="r" b="b"/>
            <a:pathLst>
              <a:path h="3854450">
                <a:moveTo>
                  <a:pt x="0" y="0"/>
                </a:moveTo>
                <a:lnTo>
                  <a:pt x="0" y="3854193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47988" y="2800783"/>
            <a:ext cx="425706" cy="7338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79401" y="2811254"/>
            <a:ext cx="363220" cy="7275830"/>
          </a:xfrm>
          <a:custGeom>
            <a:avLst/>
            <a:gdLst/>
            <a:ahLst/>
            <a:cxnLst/>
            <a:rect l="l" t="t" r="r" b="b"/>
            <a:pathLst>
              <a:path w="363219" h="7275830">
                <a:moveTo>
                  <a:pt x="0" y="0"/>
                </a:moveTo>
                <a:lnTo>
                  <a:pt x="362879" y="0"/>
                </a:lnTo>
                <a:lnTo>
                  <a:pt x="362879" y="7275328"/>
                </a:lnTo>
                <a:lnTo>
                  <a:pt x="0" y="7275328"/>
                </a:lnTo>
                <a:lnTo>
                  <a:pt x="0" y="0"/>
                </a:lnTo>
                <a:close/>
              </a:path>
            </a:pathLst>
          </a:custGeom>
          <a:solidFill>
            <a:srgbClr val="EC5D57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50923" y="3065089"/>
            <a:ext cx="425706" cy="67070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82335" y="3075560"/>
            <a:ext cx="363220" cy="6644640"/>
          </a:xfrm>
          <a:custGeom>
            <a:avLst/>
            <a:gdLst/>
            <a:ahLst/>
            <a:cxnLst/>
            <a:rect l="l" t="t" r="r" b="b"/>
            <a:pathLst>
              <a:path w="363220" h="6644640">
                <a:moveTo>
                  <a:pt x="0" y="0"/>
                </a:moveTo>
                <a:lnTo>
                  <a:pt x="362879" y="0"/>
                </a:lnTo>
                <a:lnTo>
                  <a:pt x="362879" y="6644185"/>
                </a:lnTo>
                <a:lnTo>
                  <a:pt x="0" y="6644185"/>
                </a:lnTo>
                <a:lnTo>
                  <a:pt x="0" y="0"/>
                </a:lnTo>
                <a:close/>
              </a:path>
            </a:pathLst>
          </a:custGeom>
          <a:solidFill>
            <a:srgbClr val="F3901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468934" y="3529798"/>
            <a:ext cx="425706" cy="5381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00347" y="3540269"/>
            <a:ext cx="363220" cy="5319395"/>
          </a:xfrm>
          <a:custGeom>
            <a:avLst/>
            <a:gdLst/>
            <a:ahLst/>
            <a:cxnLst/>
            <a:rect l="l" t="t" r="r" b="b"/>
            <a:pathLst>
              <a:path w="363220" h="5319395">
                <a:moveTo>
                  <a:pt x="0" y="0"/>
                </a:moveTo>
                <a:lnTo>
                  <a:pt x="362879" y="0"/>
                </a:lnTo>
                <a:lnTo>
                  <a:pt x="362879" y="5319125"/>
                </a:lnTo>
                <a:lnTo>
                  <a:pt x="0" y="5319125"/>
                </a:lnTo>
                <a:lnTo>
                  <a:pt x="0" y="0"/>
                </a:lnTo>
                <a:close/>
              </a:path>
            </a:pathLst>
          </a:custGeom>
          <a:solidFill>
            <a:srgbClr val="F5D328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213521" y="3802041"/>
            <a:ext cx="425706" cy="33408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4934" y="3812512"/>
            <a:ext cx="363220" cy="3278504"/>
          </a:xfrm>
          <a:custGeom>
            <a:avLst/>
            <a:gdLst/>
            <a:ahLst/>
            <a:cxnLst/>
            <a:rect l="l" t="t" r="r" b="b"/>
            <a:pathLst>
              <a:path w="363220" h="3278504">
                <a:moveTo>
                  <a:pt x="0" y="0"/>
                </a:moveTo>
                <a:lnTo>
                  <a:pt x="362910" y="0"/>
                </a:lnTo>
                <a:lnTo>
                  <a:pt x="362910" y="3278036"/>
                </a:lnTo>
                <a:lnTo>
                  <a:pt x="0" y="3278036"/>
                </a:lnTo>
                <a:lnTo>
                  <a:pt x="0" y="0"/>
                </a:lnTo>
                <a:close/>
              </a:path>
            </a:pathLst>
          </a:custGeom>
          <a:solidFill>
            <a:srgbClr val="70BF41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842122" y="4702292"/>
            <a:ext cx="425706" cy="5517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873534" y="4712767"/>
            <a:ext cx="363220" cy="488950"/>
          </a:xfrm>
          <a:custGeom>
            <a:avLst/>
            <a:gdLst/>
            <a:ahLst/>
            <a:cxnLst/>
            <a:rect l="l" t="t" r="r" b="b"/>
            <a:pathLst>
              <a:path w="363219" h="488950">
                <a:moveTo>
                  <a:pt x="0" y="0"/>
                </a:moveTo>
                <a:lnTo>
                  <a:pt x="362920" y="0"/>
                </a:lnTo>
                <a:lnTo>
                  <a:pt x="362920" y="488885"/>
                </a:lnTo>
                <a:lnTo>
                  <a:pt x="0" y="488885"/>
                </a:lnTo>
                <a:lnTo>
                  <a:pt x="0" y="0"/>
                </a:lnTo>
                <a:close/>
              </a:path>
            </a:pathLst>
          </a:custGeom>
          <a:solidFill>
            <a:srgbClr val="51A7F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494711" y="5992738"/>
            <a:ext cx="425706" cy="20179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526123" y="6003209"/>
            <a:ext cx="363220" cy="1955164"/>
          </a:xfrm>
          <a:custGeom>
            <a:avLst/>
            <a:gdLst/>
            <a:ahLst/>
            <a:cxnLst/>
            <a:rect l="l" t="t" r="r" b="b"/>
            <a:pathLst>
              <a:path w="363219" h="1955165">
                <a:moveTo>
                  <a:pt x="0" y="0"/>
                </a:moveTo>
                <a:lnTo>
                  <a:pt x="362816" y="0"/>
                </a:lnTo>
                <a:lnTo>
                  <a:pt x="362816" y="1955144"/>
                </a:lnTo>
                <a:lnTo>
                  <a:pt x="0" y="1955144"/>
                </a:lnTo>
                <a:lnTo>
                  <a:pt x="0" y="0"/>
                </a:lnTo>
                <a:close/>
              </a:path>
            </a:pathLst>
          </a:custGeom>
          <a:solidFill>
            <a:srgbClr val="B36AE2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236303" y="4327459"/>
            <a:ext cx="425706" cy="22900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267715" y="4337930"/>
            <a:ext cx="363220" cy="2227580"/>
          </a:xfrm>
          <a:custGeom>
            <a:avLst/>
            <a:gdLst/>
            <a:ahLst/>
            <a:cxnLst/>
            <a:rect l="l" t="t" r="r" b="b"/>
            <a:pathLst>
              <a:path w="363219" h="2227579">
                <a:moveTo>
                  <a:pt x="0" y="0"/>
                </a:moveTo>
                <a:lnTo>
                  <a:pt x="362816" y="0"/>
                </a:lnTo>
                <a:lnTo>
                  <a:pt x="362816" y="2227188"/>
                </a:lnTo>
                <a:lnTo>
                  <a:pt x="0" y="2227188"/>
                </a:lnTo>
                <a:lnTo>
                  <a:pt x="0" y="0"/>
                </a:lnTo>
                <a:close/>
              </a:path>
            </a:pathLst>
          </a:custGeom>
          <a:solidFill>
            <a:srgbClr val="A6AAA9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144699" y="2884372"/>
            <a:ext cx="2562225" cy="205104"/>
          </a:xfrm>
          <a:custGeom>
            <a:avLst/>
            <a:gdLst/>
            <a:ahLst/>
            <a:cxnLst/>
            <a:rect l="l" t="t" r="r" b="b"/>
            <a:pathLst>
              <a:path w="2562225" h="205105">
                <a:moveTo>
                  <a:pt x="0" y="0"/>
                </a:moveTo>
                <a:lnTo>
                  <a:pt x="2551468" y="203965"/>
                </a:lnTo>
                <a:lnTo>
                  <a:pt x="2561906" y="20479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692171" y="3038242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30">
                <a:moveTo>
                  <a:pt x="8010" y="0"/>
                </a:moveTo>
                <a:lnTo>
                  <a:pt x="0" y="100195"/>
                </a:lnTo>
                <a:lnTo>
                  <a:pt x="104206" y="58102"/>
                </a:lnTo>
                <a:lnTo>
                  <a:pt x="801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120828" y="3418451"/>
            <a:ext cx="2211070" cy="133985"/>
          </a:xfrm>
          <a:custGeom>
            <a:avLst/>
            <a:gdLst/>
            <a:ahLst/>
            <a:cxnLst/>
            <a:rect l="l" t="t" r="r" b="b"/>
            <a:pathLst>
              <a:path w="2211070" h="133985">
                <a:moveTo>
                  <a:pt x="0" y="0"/>
                </a:moveTo>
                <a:lnTo>
                  <a:pt x="2200582" y="132744"/>
                </a:lnTo>
                <a:lnTo>
                  <a:pt x="2211034" y="13337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318384" y="3501024"/>
            <a:ext cx="103505" cy="100965"/>
          </a:xfrm>
          <a:custGeom>
            <a:avLst/>
            <a:gdLst/>
            <a:ahLst/>
            <a:cxnLst/>
            <a:rect l="l" t="t" r="r" b="b"/>
            <a:pathLst>
              <a:path w="103504" h="100964">
                <a:moveTo>
                  <a:pt x="6052" y="0"/>
                </a:moveTo>
                <a:lnTo>
                  <a:pt x="0" y="100342"/>
                </a:lnTo>
                <a:lnTo>
                  <a:pt x="103368" y="56218"/>
                </a:lnTo>
                <a:lnTo>
                  <a:pt x="6052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163057" y="3550719"/>
            <a:ext cx="4990465" cy="306070"/>
          </a:xfrm>
          <a:custGeom>
            <a:avLst/>
            <a:gdLst/>
            <a:ahLst/>
            <a:cxnLst/>
            <a:rect l="l" t="t" r="r" b="b"/>
            <a:pathLst>
              <a:path w="4990465" h="306070">
                <a:moveTo>
                  <a:pt x="0" y="0"/>
                </a:moveTo>
                <a:lnTo>
                  <a:pt x="4979628" y="304825"/>
                </a:lnTo>
                <a:lnTo>
                  <a:pt x="4990079" y="3054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39618" y="3805371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4" h="100329">
                <a:moveTo>
                  <a:pt x="6146" y="0"/>
                </a:moveTo>
                <a:lnTo>
                  <a:pt x="0" y="100332"/>
                </a:lnTo>
                <a:lnTo>
                  <a:pt x="103399" y="56312"/>
                </a:lnTo>
                <a:lnTo>
                  <a:pt x="6146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588787" y="4165663"/>
            <a:ext cx="7608570" cy="203200"/>
          </a:xfrm>
          <a:custGeom>
            <a:avLst/>
            <a:gdLst/>
            <a:ahLst/>
            <a:cxnLst/>
            <a:rect l="l" t="t" r="r" b="b"/>
            <a:pathLst>
              <a:path w="7608569" h="203200">
                <a:moveTo>
                  <a:pt x="0" y="0"/>
                </a:moveTo>
                <a:lnTo>
                  <a:pt x="7597782" y="202445"/>
                </a:lnTo>
                <a:lnTo>
                  <a:pt x="7608249" y="20272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8185204" y="4317868"/>
            <a:ext cx="102235" cy="100965"/>
          </a:xfrm>
          <a:custGeom>
            <a:avLst/>
            <a:gdLst/>
            <a:ahLst/>
            <a:cxnLst/>
            <a:rect l="l" t="t" r="r" b="b"/>
            <a:pathLst>
              <a:path w="102234" h="100964">
                <a:moveTo>
                  <a:pt x="2722" y="0"/>
                </a:moveTo>
                <a:lnTo>
                  <a:pt x="0" y="100478"/>
                </a:lnTo>
                <a:lnTo>
                  <a:pt x="101881" y="52919"/>
                </a:lnTo>
                <a:lnTo>
                  <a:pt x="2722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713429" y="6572800"/>
            <a:ext cx="7554595" cy="292100"/>
          </a:xfrm>
          <a:custGeom>
            <a:avLst/>
            <a:gdLst/>
            <a:ahLst/>
            <a:cxnLst/>
            <a:rect l="l" t="t" r="r" b="b"/>
            <a:pathLst>
              <a:path w="7554594" h="292100">
                <a:moveTo>
                  <a:pt x="0" y="291642"/>
                </a:moveTo>
                <a:lnTo>
                  <a:pt x="10463" y="291238"/>
                </a:lnTo>
                <a:lnTo>
                  <a:pt x="755422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623446" y="6813813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531" y="0"/>
                </a:moveTo>
                <a:lnTo>
                  <a:pt x="0" y="54103"/>
                </a:lnTo>
                <a:lnTo>
                  <a:pt x="102405" y="100447"/>
                </a:lnTo>
                <a:lnTo>
                  <a:pt x="98531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298411" y="7101012"/>
            <a:ext cx="4898390" cy="201930"/>
          </a:xfrm>
          <a:custGeom>
            <a:avLst/>
            <a:gdLst/>
            <a:ahLst/>
            <a:cxnLst/>
            <a:rect l="l" t="t" r="r" b="b"/>
            <a:pathLst>
              <a:path w="4898390" h="201929">
                <a:moveTo>
                  <a:pt x="0" y="201863"/>
                </a:moveTo>
                <a:lnTo>
                  <a:pt x="10462" y="201432"/>
                </a:lnTo>
                <a:lnTo>
                  <a:pt x="4898248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208438" y="7252229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363" y="0"/>
                </a:moveTo>
                <a:lnTo>
                  <a:pt x="0" y="54354"/>
                </a:lnTo>
                <a:lnTo>
                  <a:pt x="102499" y="100436"/>
                </a:lnTo>
                <a:lnTo>
                  <a:pt x="98363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839195" y="4428797"/>
            <a:ext cx="4990465" cy="306070"/>
          </a:xfrm>
          <a:custGeom>
            <a:avLst/>
            <a:gdLst/>
            <a:ahLst/>
            <a:cxnLst/>
            <a:rect l="l" t="t" r="r" b="b"/>
            <a:pathLst>
              <a:path w="4990465" h="306070">
                <a:moveTo>
                  <a:pt x="0" y="0"/>
                </a:moveTo>
                <a:lnTo>
                  <a:pt x="4979628" y="304825"/>
                </a:lnTo>
                <a:lnTo>
                  <a:pt x="4990079" y="30546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2815735" y="4683459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4" h="100329">
                <a:moveTo>
                  <a:pt x="6177" y="0"/>
                </a:moveTo>
                <a:lnTo>
                  <a:pt x="0" y="100332"/>
                </a:lnTo>
                <a:lnTo>
                  <a:pt x="103452" y="56312"/>
                </a:lnTo>
                <a:lnTo>
                  <a:pt x="6177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974203" y="5212119"/>
            <a:ext cx="4899025" cy="189230"/>
          </a:xfrm>
          <a:custGeom>
            <a:avLst/>
            <a:gdLst/>
            <a:ahLst/>
            <a:cxnLst/>
            <a:rect l="l" t="t" r="r" b="b"/>
            <a:pathLst>
              <a:path w="4899025" h="189229">
                <a:moveTo>
                  <a:pt x="0" y="189019"/>
                </a:moveTo>
                <a:lnTo>
                  <a:pt x="10463" y="188615"/>
                </a:lnTo>
                <a:lnTo>
                  <a:pt x="4898925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884220" y="5350517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4">
                <a:moveTo>
                  <a:pt x="98510" y="0"/>
                </a:moveTo>
                <a:lnTo>
                  <a:pt x="0" y="54092"/>
                </a:lnTo>
                <a:lnTo>
                  <a:pt x="102384" y="100436"/>
                </a:lnTo>
                <a:lnTo>
                  <a:pt x="9851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893456" y="5664728"/>
            <a:ext cx="7578725" cy="394970"/>
          </a:xfrm>
          <a:custGeom>
            <a:avLst/>
            <a:gdLst/>
            <a:ahLst/>
            <a:cxnLst/>
            <a:rect l="l" t="t" r="r" b="b"/>
            <a:pathLst>
              <a:path w="7578725" h="394970">
                <a:moveTo>
                  <a:pt x="0" y="0"/>
                </a:moveTo>
                <a:lnTo>
                  <a:pt x="7567966" y="394106"/>
                </a:lnTo>
                <a:lnTo>
                  <a:pt x="7578423" y="39465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458795" y="6008644"/>
            <a:ext cx="103505" cy="100965"/>
          </a:xfrm>
          <a:custGeom>
            <a:avLst/>
            <a:gdLst/>
            <a:ahLst/>
            <a:cxnLst/>
            <a:rect l="l" t="t" r="r" b="b"/>
            <a:pathLst>
              <a:path w="103505" h="100964">
                <a:moveTo>
                  <a:pt x="5235" y="0"/>
                </a:moveTo>
                <a:lnTo>
                  <a:pt x="0" y="100384"/>
                </a:lnTo>
                <a:lnTo>
                  <a:pt x="103033" y="55422"/>
                </a:lnTo>
                <a:lnTo>
                  <a:pt x="5235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972800" y="7968809"/>
            <a:ext cx="7554595" cy="292100"/>
          </a:xfrm>
          <a:custGeom>
            <a:avLst/>
            <a:gdLst/>
            <a:ahLst/>
            <a:cxnLst/>
            <a:rect l="l" t="t" r="r" b="b"/>
            <a:pathLst>
              <a:path w="7554594" h="292100">
                <a:moveTo>
                  <a:pt x="0" y="291642"/>
                </a:moveTo>
                <a:lnTo>
                  <a:pt x="10463" y="291238"/>
                </a:lnTo>
                <a:lnTo>
                  <a:pt x="7554229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882817" y="8209823"/>
            <a:ext cx="102870" cy="100965"/>
          </a:xfrm>
          <a:custGeom>
            <a:avLst/>
            <a:gdLst/>
            <a:ahLst/>
            <a:cxnLst/>
            <a:rect l="l" t="t" r="r" b="b"/>
            <a:pathLst>
              <a:path w="102870" h="100965">
                <a:moveTo>
                  <a:pt x="98510" y="0"/>
                </a:moveTo>
                <a:lnTo>
                  <a:pt x="0" y="54103"/>
                </a:lnTo>
                <a:lnTo>
                  <a:pt x="102384" y="100447"/>
                </a:lnTo>
                <a:lnTo>
                  <a:pt x="9851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298107" y="8869850"/>
            <a:ext cx="2202180" cy="203200"/>
          </a:xfrm>
          <a:custGeom>
            <a:avLst/>
            <a:gdLst/>
            <a:ahLst/>
            <a:cxnLst/>
            <a:rect l="l" t="t" r="r" b="b"/>
            <a:pathLst>
              <a:path w="2202179" h="203200">
                <a:moveTo>
                  <a:pt x="0" y="203150"/>
                </a:moveTo>
                <a:lnTo>
                  <a:pt x="10426" y="202188"/>
                </a:lnTo>
                <a:lnTo>
                  <a:pt x="2201806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208438" y="9021997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95473" y="0"/>
                </a:moveTo>
                <a:lnTo>
                  <a:pt x="0" y="59275"/>
                </a:lnTo>
                <a:lnTo>
                  <a:pt x="104708" y="100091"/>
                </a:lnTo>
                <a:lnTo>
                  <a:pt x="95473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47918" y="9730175"/>
            <a:ext cx="2533650" cy="202565"/>
          </a:xfrm>
          <a:custGeom>
            <a:avLst/>
            <a:gdLst/>
            <a:ahLst/>
            <a:cxnLst/>
            <a:rect l="l" t="t" r="r" b="b"/>
            <a:pathLst>
              <a:path w="2533650" h="202565">
                <a:moveTo>
                  <a:pt x="0" y="202079"/>
                </a:moveTo>
                <a:lnTo>
                  <a:pt x="10437" y="201246"/>
                </a:lnTo>
                <a:lnTo>
                  <a:pt x="253345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158154" y="9881322"/>
            <a:ext cx="104775" cy="100330"/>
          </a:xfrm>
          <a:custGeom>
            <a:avLst/>
            <a:gdLst/>
            <a:ahLst/>
            <a:cxnLst/>
            <a:rect l="l" t="t" r="r" b="b"/>
            <a:pathLst>
              <a:path w="104775" h="100329">
                <a:moveTo>
                  <a:pt x="96206" y="0"/>
                </a:moveTo>
                <a:lnTo>
                  <a:pt x="0" y="58092"/>
                </a:lnTo>
                <a:lnTo>
                  <a:pt x="104195" y="100195"/>
                </a:lnTo>
                <a:lnTo>
                  <a:pt x="96206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674030" y="3065089"/>
            <a:ext cx="1468133" cy="4872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731619" y="3101737"/>
            <a:ext cx="1353185" cy="4758055"/>
          </a:xfrm>
          <a:custGeom>
            <a:avLst/>
            <a:gdLst/>
            <a:ahLst/>
            <a:cxnLst/>
            <a:rect l="l" t="t" r="r" b="b"/>
            <a:pathLst>
              <a:path w="1353184" h="4758055">
                <a:moveTo>
                  <a:pt x="1154813" y="696760"/>
                </a:moveTo>
                <a:lnTo>
                  <a:pt x="1166296" y="738116"/>
                </a:lnTo>
                <a:lnTo>
                  <a:pt x="1177437" y="780200"/>
                </a:lnTo>
                <a:lnTo>
                  <a:pt x="1188235" y="822989"/>
                </a:lnTo>
                <a:lnTo>
                  <a:pt x="1198690" y="866460"/>
                </a:lnTo>
                <a:lnTo>
                  <a:pt x="1208803" y="910592"/>
                </a:lnTo>
                <a:lnTo>
                  <a:pt x="1218572" y="955363"/>
                </a:lnTo>
                <a:lnTo>
                  <a:pt x="1227999" y="1000751"/>
                </a:lnTo>
                <a:lnTo>
                  <a:pt x="1237083" y="1046734"/>
                </a:lnTo>
                <a:lnTo>
                  <a:pt x="1245824" y="1093290"/>
                </a:lnTo>
                <a:lnTo>
                  <a:pt x="1254223" y="1140396"/>
                </a:lnTo>
                <a:lnTo>
                  <a:pt x="1262279" y="1188031"/>
                </a:lnTo>
                <a:lnTo>
                  <a:pt x="1269992" y="1236172"/>
                </a:lnTo>
                <a:lnTo>
                  <a:pt x="1277362" y="1284798"/>
                </a:lnTo>
                <a:lnTo>
                  <a:pt x="1284389" y="1333887"/>
                </a:lnTo>
                <a:lnTo>
                  <a:pt x="1291073" y="1383417"/>
                </a:lnTo>
                <a:lnTo>
                  <a:pt x="1297415" y="1433364"/>
                </a:lnTo>
                <a:lnTo>
                  <a:pt x="1303414" y="1483709"/>
                </a:lnTo>
                <a:lnTo>
                  <a:pt x="1309070" y="1534428"/>
                </a:lnTo>
                <a:lnTo>
                  <a:pt x="1314383" y="1585499"/>
                </a:lnTo>
                <a:lnTo>
                  <a:pt x="1319354" y="1636901"/>
                </a:lnTo>
                <a:lnTo>
                  <a:pt x="1323982" y="1688611"/>
                </a:lnTo>
                <a:lnTo>
                  <a:pt x="1328267" y="1740608"/>
                </a:lnTo>
                <a:lnTo>
                  <a:pt x="1332209" y="1792869"/>
                </a:lnTo>
                <a:lnTo>
                  <a:pt x="1335808" y="1845372"/>
                </a:lnTo>
                <a:lnTo>
                  <a:pt x="1339065" y="1898096"/>
                </a:lnTo>
                <a:lnTo>
                  <a:pt x="1341978" y="1951018"/>
                </a:lnTo>
                <a:lnTo>
                  <a:pt x="1344549" y="2004116"/>
                </a:lnTo>
                <a:lnTo>
                  <a:pt x="1346778" y="2057368"/>
                </a:lnTo>
                <a:lnTo>
                  <a:pt x="1348663" y="2110752"/>
                </a:lnTo>
                <a:lnTo>
                  <a:pt x="1350205" y="2164247"/>
                </a:lnTo>
                <a:lnTo>
                  <a:pt x="1351405" y="2217830"/>
                </a:lnTo>
                <a:lnTo>
                  <a:pt x="1352262" y="2271478"/>
                </a:lnTo>
                <a:lnTo>
                  <a:pt x="1352776" y="2325171"/>
                </a:lnTo>
                <a:lnTo>
                  <a:pt x="1352948" y="2378886"/>
                </a:lnTo>
                <a:lnTo>
                  <a:pt x="1352776" y="2432601"/>
                </a:lnTo>
                <a:lnTo>
                  <a:pt x="1352262" y="2486294"/>
                </a:lnTo>
                <a:lnTo>
                  <a:pt x="1351405" y="2539943"/>
                </a:lnTo>
                <a:lnTo>
                  <a:pt x="1350205" y="2593526"/>
                </a:lnTo>
                <a:lnTo>
                  <a:pt x="1348663" y="2647020"/>
                </a:lnTo>
                <a:lnTo>
                  <a:pt x="1346778" y="2700405"/>
                </a:lnTo>
                <a:lnTo>
                  <a:pt x="1344549" y="2753657"/>
                </a:lnTo>
                <a:lnTo>
                  <a:pt x="1341978" y="2806755"/>
                </a:lnTo>
                <a:lnTo>
                  <a:pt x="1339065" y="2859677"/>
                </a:lnTo>
                <a:lnTo>
                  <a:pt x="1335808" y="2912401"/>
                </a:lnTo>
                <a:lnTo>
                  <a:pt x="1332209" y="2964904"/>
                </a:lnTo>
                <a:lnTo>
                  <a:pt x="1328267" y="3017165"/>
                </a:lnTo>
                <a:lnTo>
                  <a:pt x="1323982" y="3069162"/>
                </a:lnTo>
                <a:lnTo>
                  <a:pt x="1319354" y="3120872"/>
                </a:lnTo>
                <a:lnTo>
                  <a:pt x="1314383" y="3172274"/>
                </a:lnTo>
                <a:lnTo>
                  <a:pt x="1309070" y="3223346"/>
                </a:lnTo>
                <a:lnTo>
                  <a:pt x="1303414" y="3274065"/>
                </a:lnTo>
                <a:lnTo>
                  <a:pt x="1297415" y="3324409"/>
                </a:lnTo>
                <a:lnTo>
                  <a:pt x="1291073" y="3374357"/>
                </a:lnTo>
                <a:lnTo>
                  <a:pt x="1284389" y="3423887"/>
                </a:lnTo>
                <a:lnTo>
                  <a:pt x="1277362" y="3472976"/>
                </a:lnTo>
                <a:lnTo>
                  <a:pt x="1269992" y="3521602"/>
                </a:lnTo>
                <a:lnTo>
                  <a:pt x="1262279" y="3569744"/>
                </a:lnTo>
                <a:lnTo>
                  <a:pt x="1254223" y="3617379"/>
                </a:lnTo>
                <a:lnTo>
                  <a:pt x="1245824" y="3664485"/>
                </a:lnTo>
                <a:lnTo>
                  <a:pt x="1237083" y="3711041"/>
                </a:lnTo>
                <a:lnTo>
                  <a:pt x="1227999" y="3757024"/>
                </a:lnTo>
                <a:lnTo>
                  <a:pt x="1218572" y="3802412"/>
                </a:lnTo>
                <a:lnTo>
                  <a:pt x="1208803" y="3847184"/>
                </a:lnTo>
                <a:lnTo>
                  <a:pt x="1198690" y="3891316"/>
                </a:lnTo>
                <a:lnTo>
                  <a:pt x="1188235" y="3934788"/>
                </a:lnTo>
                <a:lnTo>
                  <a:pt x="1177437" y="3977577"/>
                </a:lnTo>
                <a:lnTo>
                  <a:pt x="1166296" y="4019661"/>
                </a:lnTo>
                <a:lnTo>
                  <a:pt x="1154813" y="4061017"/>
                </a:lnTo>
                <a:lnTo>
                  <a:pt x="1137354" y="4120288"/>
                </a:lnTo>
                <a:lnTo>
                  <a:pt x="1119451" y="4176924"/>
                </a:lnTo>
                <a:lnTo>
                  <a:pt x="1101122" y="4230926"/>
                </a:lnTo>
                <a:lnTo>
                  <a:pt x="1082389" y="4282294"/>
                </a:lnTo>
                <a:lnTo>
                  <a:pt x="1063272" y="4331027"/>
                </a:lnTo>
                <a:lnTo>
                  <a:pt x="1043790" y="4377126"/>
                </a:lnTo>
                <a:lnTo>
                  <a:pt x="1023964" y="4420591"/>
                </a:lnTo>
                <a:lnTo>
                  <a:pt x="1003814" y="4461422"/>
                </a:lnTo>
                <a:lnTo>
                  <a:pt x="983361" y="4499618"/>
                </a:lnTo>
                <a:lnTo>
                  <a:pt x="962624" y="4535181"/>
                </a:lnTo>
                <a:lnTo>
                  <a:pt x="941625" y="4568109"/>
                </a:lnTo>
                <a:lnTo>
                  <a:pt x="898917" y="4626062"/>
                </a:lnTo>
                <a:lnTo>
                  <a:pt x="855400" y="4673478"/>
                </a:lnTo>
                <a:lnTo>
                  <a:pt x="811236" y="4710357"/>
                </a:lnTo>
                <a:lnTo>
                  <a:pt x="766585" y="4736700"/>
                </a:lnTo>
                <a:lnTo>
                  <a:pt x="721611" y="4752505"/>
                </a:lnTo>
                <a:lnTo>
                  <a:pt x="676475" y="4757774"/>
                </a:lnTo>
                <a:lnTo>
                  <a:pt x="653897" y="4756457"/>
                </a:lnTo>
                <a:lnTo>
                  <a:pt x="608822" y="4745920"/>
                </a:lnTo>
                <a:lnTo>
                  <a:pt x="563989" y="4724846"/>
                </a:lnTo>
                <a:lnTo>
                  <a:pt x="519561" y="4693235"/>
                </a:lnTo>
                <a:lnTo>
                  <a:pt x="475700" y="4651087"/>
                </a:lnTo>
                <a:lnTo>
                  <a:pt x="432567" y="4598402"/>
                </a:lnTo>
                <a:lnTo>
                  <a:pt x="390325" y="4535181"/>
                </a:lnTo>
                <a:lnTo>
                  <a:pt x="369588" y="4499618"/>
                </a:lnTo>
                <a:lnTo>
                  <a:pt x="349135" y="4461422"/>
                </a:lnTo>
                <a:lnTo>
                  <a:pt x="328985" y="4420591"/>
                </a:lnTo>
                <a:lnTo>
                  <a:pt x="309159" y="4377126"/>
                </a:lnTo>
                <a:lnTo>
                  <a:pt x="289677" y="4331027"/>
                </a:lnTo>
                <a:lnTo>
                  <a:pt x="270559" y="4282294"/>
                </a:lnTo>
                <a:lnTo>
                  <a:pt x="251826" y="4230926"/>
                </a:lnTo>
                <a:lnTo>
                  <a:pt x="233497" y="4176924"/>
                </a:lnTo>
                <a:lnTo>
                  <a:pt x="215593" y="4120288"/>
                </a:lnTo>
                <a:lnTo>
                  <a:pt x="198135" y="4061017"/>
                </a:lnTo>
                <a:lnTo>
                  <a:pt x="186651" y="4019661"/>
                </a:lnTo>
                <a:lnTo>
                  <a:pt x="175510" y="3977577"/>
                </a:lnTo>
                <a:lnTo>
                  <a:pt x="164712" y="3934788"/>
                </a:lnTo>
                <a:lnTo>
                  <a:pt x="154257" y="3891316"/>
                </a:lnTo>
                <a:lnTo>
                  <a:pt x="144145" y="3847184"/>
                </a:lnTo>
                <a:lnTo>
                  <a:pt x="134375" y="3802412"/>
                </a:lnTo>
                <a:lnTo>
                  <a:pt x="124948" y="3757024"/>
                </a:lnTo>
                <a:lnTo>
                  <a:pt x="115864" y="3711041"/>
                </a:lnTo>
                <a:lnTo>
                  <a:pt x="107123" y="3664485"/>
                </a:lnTo>
                <a:lnTo>
                  <a:pt x="98724" y="3617379"/>
                </a:lnTo>
                <a:lnTo>
                  <a:pt x="90669" y="3569744"/>
                </a:lnTo>
                <a:lnTo>
                  <a:pt x="82956" y="3521602"/>
                </a:lnTo>
                <a:lnTo>
                  <a:pt x="75586" y="3472976"/>
                </a:lnTo>
                <a:lnTo>
                  <a:pt x="68558" y="3423887"/>
                </a:lnTo>
                <a:lnTo>
                  <a:pt x="61874" y="3374357"/>
                </a:lnTo>
                <a:lnTo>
                  <a:pt x="55532" y="3324409"/>
                </a:lnTo>
                <a:lnTo>
                  <a:pt x="49533" y="3274065"/>
                </a:lnTo>
                <a:lnTo>
                  <a:pt x="43877" y="3223346"/>
                </a:lnTo>
                <a:lnTo>
                  <a:pt x="38564" y="3172274"/>
                </a:lnTo>
                <a:lnTo>
                  <a:pt x="33593" y="3120872"/>
                </a:lnTo>
                <a:lnTo>
                  <a:pt x="28966" y="3069162"/>
                </a:lnTo>
                <a:lnTo>
                  <a:pt x="24681" y="3017165"/>
                </a:lnTo>
                <a:lnTo>
                  <a:pt x="20739" y="2964904"/>
                </a:lnTo>
                <a:lnTo>
                  <a:pt x="17139" y="2912401"/>
                </a:lnTo>
                <a:lnTo>
                  <a:pt x="13883" y="2859677"/>
                </a:lnTo>
                <a:lnTo>
                  <a:pt x="10969" y="2806755"/>
                </a:lnTo>
                <a:lnTo>
                  <a:pt x="8398" y="2753657"/>
                </a:lnTo>
                <a:lnTo>
                  <a:pt x="6170" y="2700405"/>
                </a:lnTo>
                <a:lnTo>
                  <a:pt x="4284" y="2647020"/>
                </a:lnTo>
                <a:lnTo>
                  <a:pt x="2742" y="2593526"/>
                </a:lnTo>
                <a:lnTo>
                  <a:pt x="1542" y="2539943"/>
                </a:lnTo>
                <a:lnTo>
                  <a:pt x="685" y="2486294"/>
                </a:lnTo>
                <a:lnTo>
                  <a:pt x="171" y="2432601"/>
                </a:lnTo>
                <a:lnTo>
                  <a:pt x="0" y="2378886"/>
                </a:lnTo>
                <a:lnTo>
                  <a:pt x="171" y="2325171"/>
                </a:lnTo>
                <a:lnTo>
                  <a:pt x="685" y="2271478"/>
                </a:lnTo>
                <a:lnTo>
                  <a:pt x="1542" y="2217830"/>
                </a:lnTo>
                <a:lnTo>
                  <a:pt x="2742" y="2164247"/>
                </a:lnTo>
                <a:lnTo>
                  <a:pt x="4284" y="2110752"/>
                </a:lnTo>
                <a:lnTo>
                  <a:pt x="6170" y="2057368"/>
                </a:lnTo>
                <a:lnTo>
                  <a:pt x="8398" y="2004116"/>
                </a:lnTo>
                <a:lnTo>
                  <a:pt x="10969" y="1951018"/>
                </a:lnTo>
                <a:lnTo>
                  <a:pt x="13883" y="1898096"/>
                </a:lnTo>
                <a:lnTo>
                  <a:pt x="17139" y="1845372"/>
                </a:lnTo>
                <a:lnTo>
                  <a:pt x="20739" y="1792869"/>
                </a:lnTo>
                <a:lnTo>
                  <a:pt x="24681" y="1740608"/>
                </a:lnTo>
                <a:lnTo>
                  <a:pt x="28966" y="1688611"/>
                </a:lnTo>
                <a:lnTo>
                  <a:pt x="33593" y="1636901"/>
                </a:lnTo>
                <a:lnTo>
                  <a:pt x="38564" y="1585499"/>
                </a:lnTo>
                <a:lnTo>
                  <a:pt x="43877" y="1534428"/>
                </a:lnTo>
                <a:lnTo>
                  <a:pt x="49533" y="1483709"/>
                </a:lnTo>
                <a:lnTo>
                  <a:pt x="55532" y="1433364"/>
                </a:lnTo>
                <a:lnTo>
                  <a:pt x="61874" y="1383417"/>
                </a:lnTo>
                <a:lnTo>
                  <a:pt x="68558" y="1333887"/>
                </a:lnTo>
                <a:lnTo>
                  <a:pt x="75586" y="1284798"/>
                </a:lnTo>
                <a:lnTo>
                  <a:pt x="82956" y="1236172"/>
                </a:lnTo>
                <a:lnTo>
                  <a:pt x="90669" y="1188031"/>
                </a:lnTo>
                <a:lnTo>
                  <a:pt x="98724" y="1140396"/>
                </a:lnTo>
                <a:lnTo>
                  <a:pt x="107123" y="1093290"/>
                </a:lnTo>
                <a:lnTo>
                  <a:pt x="115864" y="1046734"/>
                </a:lnTo>
                <a:lnTo>
                  <a:pt x="124948" y="1000751"/>
                </a:lnTo>
                <a:lnTo>
                  <a:pt x="134375" y="955363"/>
                </a:lnTo>
                <a:lnTo>
                  <a:pt x="144145" y="910592"/>
                </a:lnTo>
                <a:lnTo>
                  <a:pt x="154257" y="866460"/>
                </a:lnTo>
                <a:lnTo>
                  <a:pt x="164712" y="822989"/>
                </a:lnTo>
                <a:lnTo>
                  <a:pt x="175510" y="780200"/>
                </a:lnTo>
                <a:lnTo>
                  <a:pt x="186651" y="738116"/>
                </a:lnTo>
                <a:lnTo>
                  <a:pt x="198135" y="696760"/>
                </a:lnTo>
                <a:lnTo>
                  <a:pt x="215593" y="637489"/>
                </a:lnTo>
                <a:lnTo>
                  <a:pt x="233497" y="580853"/>
                </a:lnTo>
                <a:lnTo>
                  <a:pt x="251826" y="526850"/>
                </a:lnTo>
                <a:lnTo>
                  <a:pt x="270559" y="475482"/>
                </a:lnTo>
                <a:lnTo>
                  <a:pt x="289677" y="426749"/>
                </a:lnTo>
                <a:lnTo>
                  <a:pt x="309159" y="380649"/>
                </a:lnTo>
                <a:lnTo>
                  <a:pt x="328985" y="337184"/>
                </a:lnTo>
                <a:lnTo>
                  <a:pt x="349135" y="296353"/>
                </a:lnTo>
                <a:lnTo>
                  <a:pt x="369588" y="258156"/>
                </a:lnTo>
                <a:lnTo>
                  <a:pt x="390325" y="222594"/>
                </a:lnTo>
                <a:lnTo>
                  <a:pt x="411325" y="189666"/>
                </a:lnTo>
                <a:lnTo>
                  <a:pt x="454033" y="131712"/>
                </a:lnTo>
                <a:lnTo>
                  <a:pt x="497550" y="84296"/>
                </a:lnTo>
                <a:lnTo>
                  <a:pt x="541715" y="47416"/>
                </a:lnTo>
                <a:lnTo>
                  <a:pt x="586365" y="21074"/>
                </a:lnTo>
                <a:lnTo>
                  <a:pt x="631339" y="5268"/>
                </a:lnTo>
                <a:lnTo>
                  <a:pt x="676475" y="0"/>
                </a:lnTo>
                <a:lnTo>
                  <a:pt x="699053" y="1317"/>
                </a:lnTo>
                <a:lnTo>
                  <a:pt x="744129" y="11854"/>
                </a:lnTo>
                <a:lnTo>
                  <a:pt x="788961" y="32928"/>
                </a:lnTo>
                <a:lnTo>
                  <a:pt x="833389" y="64539"/>
                </a:lnTo>
                <a:lnTo>
                  <a:pt x="877250" y="106687"/>
                </a:lnTo>
                <a:lnTo>
                  <a:pt x="920382" y="159372"/>
                </a:lnTo>
                <a:lnTo>
                  <a:pt x="962624" y="222594"/>
                </a:lnTo>
                <a:lnTo>
                  <a:pt x="983361" y="258156"/>
                </a:lnTo>
                <a:lnTo>
                  <a:pt x="1003814" y="296353"/>
                </a:lnTo>
                <a:lnTo>
                  <a:pt x="1023964" y="337184"/>
                </a:lnTo>
                <a:lnTo>
                  <a:pt x="1043790" y="380649"/>
                </a:lnTo>
                <a:lnTo>
                  <a:pt x="1063272" y="426749"/>
                </a:lnTo>
                <a:lnTo>
                  <a:pt x="1082389" y="475482"/>
                </a:lnTo>
                <a:lnTo>
                  <a:pt x="1101122" y="526850"/>
                </a:lnTo>
                <a:lnTo>
                  <a:pt x="1119451" y="580853"/>
                </a:lnTo>
                <a:lnTo>
                  <a:pt x="1137354" y="637489"/>
                </a:lnTo>
                <a:lnTo>
                  <a:pt x="1154813" y="696760"/>
                </a:lnTo>
                <a:close/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10908433" y="2877264"/>
            <a:ext cx="189865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b="1" spc="440" dirty="0">
                <a:latin typeface="Trebuchet MS"/>
                <a:cs typeface="Trebuchet MS"/>
              </a:rPr>
              <a:t>S</a:t>
            </a:r>
            <a:r>
              <a:rPr sz="6900" b="1" spc="-340" dirty="0">
                <a:latin typeface="Trebuchet MS"/>
                <a:cs typeface="Trebuchet MS"/>
              </a:rPr>
              <a:t>pan</a:t>
            </a:r>
            <a:endParaRPr sz="6900">
              <a:latin typeface="Trebuchet MS"/>
              <a:cs typeface="Trebuchet M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2553020" y="4327459"/>
            <a:ext cx="1004018" cy="13791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2610610" y="4364748"/>
            <a:ext cx="889000" cy="1263015"/>
          </a:xfrm>
          <a:custGeom>
            <a:avLst/>
            <a:gdLst/>
            <a:ahLst/>
            <a:cxnLst/>
            <a:rect l="l" t="t" r="r" b="b"/>
            <a:pathLst>
              <a:path w="889000" h="1263014">
                <a:moveTo>
                  <a:pt x="758671" y="184466"/>
                </a:moveTo>
                <a:lnTo>
                  <a:pt x="783402" y="222600"/>
                </a:lnTo>
                <a:lnTo>
                  <a:pt x="805531" y="262803"/>
                </a:lnTo>
                <a:lnTo>
                  <a:pt x="825056" y="304846"/>
                </a:lnTo>
                <a:lnTo>
                  <a:pt x="841978" y="348500"/>
                </a:lnTo>
                <a:lnTo>
                  <a:pt x="856296" y="393534"/>
                </a:lnTo>
                <a:lnTo>
                  <a:pt x="868011" y="439718"/>
                </a:lnTo>
                <a:lnTo>
                  <a:pt x="877123" y="486822"/>
                </a:lnTo>
                <a:lnTo>
                  <a:pt x="883632" y="534616"/>
                </a:lnTo>
                <a:lnTo>
                  <a:pt x="887537" y="582871"/>
                </a:lnTo>
                <a:lnTo>
                  <a:pt x="888838" y="631355"/>
                </a:lnTo>
                <a:lnTo>
                  <a:pt x="887537" y="679839"/>
                </a:lnTo>
                <a:lnTo>
                  <a:pt x="883632" y="728094"/>
                </a:lnTo>
                <a:lnTo>
                  <a:pt x="877123" y="775888"/>
                </a:lnTo>
                <a:lnTo>
                  <a:pt x="868011" y="822993"/>
                </a:lnTo>
                <a:lnTo>
                  <a:pt x="856296" y="869177"/>
                </a:lnTo>
                <a:lnTo>
                  <a:pt x="841978" y="914211"/>
                </a:lnTo>
                <a:lnTo>
                  <a:pt x="825056" y="957865"/>
                </a:lnTo>
                <a:lnTo>
                  <a:pt x="805531" y="999910"/>
                </a:lnTo>
                <a:lnTo>
                  <a:pt x="783402" y="1040114"/>
                </a:lnTo>
                <a:lnTo>
                  <a:pt x="758671" y="1078248"/>
                </a:lnTo>
                <a:lnTo>
                  <a:pt x="726968" y="1119240"/>
                </a:lnTo>
                <a:lnTo>
                  <a:pt x="693289" y="1155109"/>
                </a:lnTo>
                <a:lnTo>
                  <a:pt x="657899" y="1185853"/>
                </a:lnTo>
                <a:lnTo>
                  <a:pt x="621060" y="1211473"/>
                </a:lnTo>
                <a:lnTo>
                  <a:pt x="583035" y="1231970"/>
                </a:lnTo>
                <a:lnTo>
                  <a:pt x="544089" y="1247342"/>
                </a:lnTo>
                <a:lnTo>
                  <a:pt x="504484" y="1257590"/>
                </a:lnTo>
                <a:lnTo>
                  <a:pt x="464485" y="1262714"/>
                </a:lnTo>
                <a:lnTo>
                  <a:pt x="424353" y="1262714"/>
                </a:lnTo>
                <a:lnTo>
                  <a:pt x="384353" y="1257590"/>
                </a:lnTo>
                <a:lnTo>
                  <a:pt x="344749" y="1247342"/>
                </a:lnTo>
                <a:lnTo>
                  <a:pt x="305803" y="1231970"/>
                </a:lnTo>
                <a:lnTo>
                  <a:pt x="267778" y="1211473"/>
                </a:lnTo>
                <a:lnTo>
                  <a:pt x="230939" y="1185853"/>
                </a:lnTo>
                <a:lnTo>
                  <a:pt x="195549" y="1155109"/>
                </a:lnTo>
                <a:lnTo>
                  <a:pt x="161870" y="1119240"/>
                </a:lnTo>
                <a:lnTo>
                  <a:pt x="130167" y="1078248"/>
                </a:lnTo>
                <a:lnTo>
                  <a:pt x="105435" y="1040114"/>
                </a:lnTo>
                <a:lnTo>
                  <a:pt x="83307" y="999910"/>
                </a:lnTo>
                <a:lnTo>
                  <a:pt x="63782" y="957865"/>
                </a:lnTo>
                <a:lnTo>
                  <a:pt x="46860" y="914211"/>
                </a:lnTo>
                <a:lnTo>
                  <a:pt x="32541" y="869177"/>
                </a:lnTo>
                <a:lnTo>
                  <a:pt x="20826" y="822993"/>
                </a:lnTo>
                <a:lnTo>
                  <a:pt x="11715" y="775888"/>
                </a:lnTo>
                <a:lnTo>
                  <a:pt x="5206" y="728094"/>
                </a:lnTo>
                <a:lnTo>
                  <a:pt x="1301" y="679839"/>
                </a:lnTo>
                <a:lnTo>
                  <a:pt x="0" y="631355"/>
                </a:lnTo>
                <a:lnTo>
                  <a:pt x="1301" y="582871"/>
                </a:lnTo>
                <a:lnTo>
                  <a:pt x="5206" y="534616"/>
                </a:lnTo>
                <a:lnTo>
                  <a:pt x="11715" y="486822"/>
                </a:lnTo>
                <a:lnTo>
                  <a:pt x="20826" y="439718"/>
                </a:lnTo>
                <a:lnTo>
                  <a:pt x="32541" y="393534"/>
                </a:lnTo>
                <a:lnTo>
                  <a:pt x="46860" y="348500"/>
                </a:lnTo>
                <a:lnTo>
                  <a:pt x="63782" y="304846"/>
                </a:lnTo>
                <a:lnTo>
                  <a:pt x="83307" y="262803"/>
                </a:lnTo>
                <a:lnTo>
                  <a:pt x="105435" y="222600"/>
                </a:lnTo>
                <a:lnTo>
                  <a:pt x="130167" y="184466"/>
                </a:lnTo>
                <a:lnTo>
                  <a:pt x="161870" y="143474"/>
                </a:lnTo>
                <a:lnTo>
                  <a:pt x="195549" y="107605"/>
                </a:lnTo>
                <a:lnTo>
                  <a:pt x="230939" y="76861"/>
                </a:lnTo>
                <a:lnTo>
                  <a:pt x="267778" y="51240"/>
                </a:lnTo>
                <a:lnTo>
                  <a:pt x="305803" y="30744"/>
                </a:lnTo>
                <a:lnTo>
                  <a:pt x="344749" y="15372"/>
                </a:lnTo>
                <a:lnTo>
                  <a:pt x="384353" y="5124"/>
                </a:lnTo>
                <a:lnTo>
                  <a:pt x="424353" y="0"/>
                </a:lnTo>
                <a:lnTo>
                  <a:pt x="464485" y="0"/>
                </a:lnTo>
                <a:lnTo>
                  <a:pt x="504484" y="5124"/>
                </a:lnTo>
                <a:lnTo>
                  <a:pt x="544089" y="15372"/>
                </a:lnTo>
                <a:lnTo>
                  <a:pt x="583035" y="30744"/>
                </a:lnTo>
                <a:lnTo>
                  <a:pt x="621060" y="51240"/>
                </a:lnTo>
                <a:lnTo>
                  <a:pt x="657899" y="76861"/>
                </a:lnTo>
                <a:lnTo>
                  <a:pt x="693289" y="107605"/>
                </a:lnTo>
                <a:lnTo>
                  <a:pt x="726968" y="143474"/>
                </a:lnTo>
                <a:lnTo>
                  <a:pt x="758671" y="184466"/>
                </a:lnTo>
                <a:close/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5215976" y="5688559"/>
            <a:ext cx="1004018" cy="26263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5273566" y="5725218"/>
            <a:ext cx="889000" cy="2511425"/>
          </a:xfrm>
          <a:custGeom>
            <a:avLst/>
            <a:gdLst/>
            <a:ahLst/>
            <a:cxnLst/>
            <a:rect l="l" t="t" r="r" b="b"/>
            <a:pathLst>
              <a:path w="889000" h="2511425">
                <a:moveTo>
                  <a:pt x="758671" y="367745"/>
                </a:moveTo>
                <a:lnTo>
                  <a:pt x="772732" y="409298"/>
                </a:lnTo>
                <a:lnTo>
                  <a:pt x="785990" y="452183"/>
                </a:lnTo>
                <a:lnTo>
                  <a:pt x="798444" y="496321"/>
                </a:lnTo>
                <a:lnTo>
                  <a:pt x="810095" y="541635"/>
                </a:lnTo>
                <a:lnTo>
                  <a:pt x="820942" y="588046"/>
                </a:lnTo>
                <a:lnTo>
                  <a:pt x="830986" y="635475"/>
                </a:lnTo>
                <a:lnTo>
                  <a:pt x="840226" y="683845"/>
                </a:lnTo>
                <a:lnTo>
                  <a:pt x="848663" y="733077"/>
                </a:lnTo>
                <a:lnTo>
                  <a:pt x="856296" y="783092"/>
                </a:lnTo>
                <a:lnTo>
                  <a:pt x="863126" y="833813"/>
                </a:lnTo>
                <a:lnTo>
                  <a:pt x="869152" y="885160"/>
                </a:lnTo>
                <a:lnTo>
                  <a:pt x="874375" y="937056"/>
                </a:lnTo>
                <a:lnTo>
                  <a:pt x="878795" y="989422"/>
                </a:lnTo>
                <a:lnTo>
                  <a:pt x="882410" y="1042179"/>
                </a:lnTo>
                <a:lnTo>
                  <a:pt x="885223" y="1095250"/>
                </a:lnTo>
                <a:lnTo>
                  <a:pt x="887231" y="1148557"/>
                </a:lnTo>
                <a:lnTo>
                  <a:pt x="888437" y="1202020"/>
                </a:lnTo>
                <a:lnTo>
                  <a:pt x="888838" y="1255561"/>
                </a:lnTo>
                <a:lnTo>
                  <a:pt x="888437" y="1309102"/>
                </a:lnTo>
                <a:lnTo>
                  <a:pt x="887231" y="1362565"/>
                </a:lnTo>
                <a:lnTo>
                  <a:pt x="885223" y="1415871"/>
                </a:lnTo>
                <a:lnTo>
                  <a:pt x="882410" y="1468943"/>
                </a:lnTo>
                <a:lnTo>
                  <a:pt x="878795" y="1521700"/>
                </a:lnTo>
                <a:lnTo>
                  <a:pt x="874375" y="1574066"/>
                </a:lnTo>
                <a:lnTo>
                  <a:pt x="869152" y="1625962"/>
                </a:lnTo>
                <a:lnTo>
                  <a:pt x="863126" y="1677310"/>
                </a:lnTo>
                <a:lnTo>
                  <a:pt x="856296" y="1728030"/>
                </a:lnTo>
                <a:lnTo>
                  <a:pt x="848663" y="1778046"/>
                </a:lnTo>
                <a:lnTo>
                  <a:pt x="840226" y="1827277"/>
                </a:lnTo>
                <a:lnTo>
                  <a:pt x="830986" y="1875647"/>
                </a:lnTo>
                <a:lnTo>
                  <a:pt x="820942" y="1923077"/>
                </a:lnTo>
                <a:lnTo>
                  <a:pt x="810095" y="1969488"/>
                </a:lnTo>
                <a:lnTo>
                  <a:pt x="798444" y="2014802"/>
                </a:lnTo>
                <a:lnTo>
                  <a:pt x="785990" y="2058941"/>
                </a:lnTo>
                <a:lnTo>
                  <a:pt x="772732" y="2101826"/>
                </a:lnTo>
                <a:lnTo>
                  <a:pt x="758671" y="2143379"/>
                </a:lnTo>
                <a:lnTo>
                  <a:pt x="738179" y="2197780"/>
                </a:lnTo>
                <a:lnTo>
                  <a:pt x="716803" y="2247828"/>
                </a:lnTo>
                <a:lnTo>
                  <a:pt x="694618" y="2293525"/>
                </a:lnTo>
                <a:lnTo>
                  <a:pt x="671696" y="2334869"/>
                </a:lnTo>
                <a:lnTo>
                  <a:pt x="648112" y="2371861"/>
                </a:lnTo>
                <a:lnTo>
                  <a:pt x="623939" y="2404502"/>
                </a:lnTo>
                <a:lnTo>
                  <a:pt x="574120" y="2456726"/>
                </a:lnTo>
                <a:lnTo>
                  <a:pt x="522828" y="2491543"/>
                </a:lnTo>
                <a:lnTo>
                  <a:pt x="470654" y="2508951"/>
                </a:lnTo>
                <a:lnTo>
                  <a:pt x="444419" y="2511127"/>
                </a:lnTo>
                <a:lnTo>
                  <a:pt x="418184" y="2508951"/>
                </a:lnTo>
                <a:lnTo>
                  <a:pt x="366009" y="2491543"/>
                </a:lnTo>
                <a:lnTo>
                  <a:pt x="314718" y="2456726"/>
                </a:lnTo>
                <a:lnTo>
                  <a:pt x="264899" y="2404502"/>
                </a:lnTo>
                <a:lnTo>
                  <a:pt x="240726" y="2371861"/>
                </a:lnTo>
                <a:lnTo>
                  <a:pt x="217142" y="2334869"/>
                </a:lnTo>
                <a:lnTo>
                  <a:pt x="194220" y="2293525"/>
                </a:lnTo>
                <a:lnTo>
                  <a:pt x="172035" y="2247828"/>
                </a:lnTo>
                <a:lnTo>
                  <a:pt x="150659" y="2197780"/>
                </a:lnTo>
                <a:lnTo>
                  <a:pt x="130167" y="2143379"/>
                </a:lnTo>
                <a:lnTo>
                  <a:pt x="116106" y="2101826"/>
                </a:lnTo>
                <a:lnTo>
                  <a:pt x="102848" y="2058941"/>
                </a:lnTo>
                <a:lnTo>
                  <a:pt x="90394" y="2014802"/>
                </a:lnTo>
                <a:lnTo>
                  <a:pt x="78743" y="1969488"/>
                </a:lnTo>
                <a:lnTo>
                  <a:pt x="67896" y="1923077"/>
                </a:lnTo>
                <a:lnTo>
                  <a:pt x="57852" y="1875647"/>
                </a:lnTo>
                <a:lnTo>
                  <a:pt x="48612" y="1827277"/>
                </a:lnTo>
                <a:lnTo>
                  <a:pt x="40175" y="1778046"/>
                </a:lnTo>
                <a:lnTo>
                  <a:pt x="32541" y="1728030"/>
                </a:lnTo>
                <a:lnTo>
                  <a:pt x="25712" y="1677310"/>
                </a:lnTo>
                <a:lnTo>
                  <a:pt x="19685" y="1625962"/>
                </a:lnTo>
                <a:lnTo>
                  <a:pt x="14463" y="1574066"/>
                </a:lnTo>
                <a:lnTo>
                  <a:pt x="10043" y="1521700"/>
                </a:lnTo>
                <a:lnTo>
                  <a:pt x="6428" y="1468943"/>
                </a:lnTo>
                <a:lnTo>
                  <a:pt x="3615" y="1415871"/>
                </a:lnTo>
                <a:lnTo>
                  <a:pt x="1607" y="1362565"/>
                </a:lnTo>
                <a:lnTo>
                  <a:pt x="401" y="1309102"/>
                </a:lnTo>
                <a:lnTo>
                  <a:pt x="0" y="1255561"/>
                </a:lnTo>
                <a:lnTo>
                  <a:pt x="401" y="1202020"/>
                </a:lnTo>
                <a:lnTo>
                  <a:pt x="1607" y="1148557"/>
                </a:lnTo>
                <a:lnTo>
                  <a:pt x="3615" y="1095250"/>
                </a:lnTo>
                <a:lnTo>
                  <a:pt x="6428" y="1042179"/>
                </a:lnTo>
                <a:lnTo>
                  <a:pt x="10043" y="989422"/>
                </a:lnTo>
                <a:lnTo>
                  <a:pt x="14463" y="937056"/>
                </a:lnTo>
                <a:lnTo>
                  <a:pt x="19685" y="885160"/>
                </a:lnTo>
                <a:lnTo>
                  <a:pt x="25712" y="833813"/>
                </a:lnTo>
                <a:lnTo>
                  <a:pt x="32541" y="783092"/>
                </a:lnTo>
                <a:lnTo>
                  <a:pt x="40175" y="733077"/>
                </a:lnTo>
                <a:lnTo>
                  <a:pt x="48612" y="683845"/>
                </a:lnTo>
                <a:lnTo>
                  <a:pt x="57852" y="635475"/>
                </a:lnTo>
                <a:lnTo>
                  <a:pt x="67896" y="588046"/>
                </a:lnTo>
                <a:lnTo>
                  <a:pt x="78743" y="541635"/>
                </a:lnTo>
                <a:lnTo>
                  <a:pt x="90394" y="496321"/>
                </a:lnTo>
                <a:lnTo>
                  <a:pt x="102848" y="452183"/>
                </a:lnTo>
                <a:lnTo>
                  <a:pt x="116106" y="409298"/>
                </a:lnTo>
                <a:lnTo>
                  <a:pt x="130167" y="367745"/>
                </a:lnTo>
                <a:lnTo>
                  <a:pt x="150659" y="313345"/>
                </a:lnTo>
                <a:lnTo>
                  <a:pt x="172035" y="263297"/>
                </a:lnTo>
                <a:lnTo>
                  <a:pt x="194220" y="217600"/>
                </a:lnTo>
                <a:lnTo>
                  <a:pt x="217142" y="176256"/>
                </a:lnTo>
                <a:lnTo>
                  <a:pt x="240726" y="139264"/>
                </a:lnTo>
                <a:lnTo>
                  <a:pt x="264899" y="106624"/>
                </a:lnTo>
                <a:lnTo>
                  <a:pt x="314718" y="54400"/>
                </a:lnTo>
                <a:lnTo>
                  <a:pt x="366009" y="19584"/>
                </a:lnTo>
                <a:lnTo>
                  <a:pt x="418184" y="2176"/>
                </a:lnTo>
                <a:lnTo>
                  <a:pt x="444419" y="0"/>
                </a:lnTo>
                <a:lnTo>
                  <a:pt x="470654" y="2176"/>
                </a:lnTo>
                <a:lnTo>
                  <a:pt x="522828" y="19584"/>
                </a:lnTo>
                <a:lnTo>
                  <a:pt x="574120" y="54400"/>
                </a:lnTo>
                <a:lnTo>
                  <a:pt x="623939" y="106624"/>
                </a:lnTo>
                <a:lnTo>
                  <a:pt x="648112" y="139264"/>
                </a:lnTo>
                <a:lnTo>
                  <a:pt x="671696" y="176256"/>
                </a:lnTo>
                <a:lnTo>
                  <a:pt x="694618" y="217600"/>
                </a:lnTo>
                <a:lnTo>
                  <a:pt x="716803" y="263297"/>
                </a:lnTo>
                <a:lnTo>
                  <a:pt x="738179" y="313345"/>
                </a:lnTo>
                <a:lnTo>
                  <a:pt x="758671" y="367745"/>
                </a:lnTo>
                <a:close/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7947098" y="3999490"/>
            <a:ext cx="1004018" cy="29671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8004764" y="4036635"/>
            <a:ext cx="889000" cy="2851150"/>
          </a:xfrm>
          <a:custGeom>
            <a:avLst/>
            <a:gdLst/>
            <a:ahLst/>
            <a:cxnLst/>
            <a:rect l="l" t="t" r="r" b="b"/>
            <a:pathLst>
              <a:path w="889000" h="2851150">
                <a:moveTo>
                  <a:pt x="758593" y="417160"/>
                </a:moveTo>
                <a:lnTo>
                  <a:pt x="770983" y="458515"/>
                </a:lnTo>
                <a:lnTo>
                  <a:pt x="782753" y="501044"/>
                </a:lnTo>
                <a:lnTo>
                  <a:pt x="793903" y="544688"/>
                </a:lnTo>
                <a:lnTo>
                  <a:pt x="804434" y="589386"/>
                </a:lnTo>
                <a:lnTo>
                  <a:pt x="814346" y="635078"/>
                </a:lnTo>
                <a:lnTo>
                  <a:pt x="823638" y="681703"/>
                </a:lnTo>
                <a:lnTo>
                  <a:pt x="832311" y="729203"/>
                </a:lnTo>
                <a:lnTo>
                  <a:pt x="840364" y="777515"/>
                </a:lnTo>
                <a:lnTo>
                  <a:pt x="847798" y="826581"/>
                </a:lnTo>
                <a:lnTo>
                  <a:pt x="854612" y="876339"/>
                </a:lnTo>
                <a:lnTo>
                  <a:pt x="860807" y="926730"/>
                </a:lnTo>
                <a:lnTo>
                  <a:pt x="866382" y="977693"/>
                </a:lnTo>
                <a:lnTo>
                  <a:pt x="871338" y="1029169"/>
                </a:lnTo>
                <a:lnTo>
                  <a:pt x="875674" y="1081096"/>
                </a:lnTo>
                <a:lnTo>
                  <a:pt x="879391" y="1133414"/>
                </a:lnTo>
                <a:lnTo>
                  <a:pt x="882489" y="1186064"/>
                </a:lnTo>
                <a:lnTo>
                  <a:pt x="884967" y="1238985"/>
                </a:lnTo>
                <a:lnTo>
                  <a:pt x="886825" y="1292117"/>
                </a:lnTo>
                <a:lnTo>
                  <a:pt x="888064" y="1345400"/>
                </a:lnTo>
                <a:lnTo>
                  <a:pt x="888683" y="1398772"/>
                </a:lnTo>
                <a:lnTo>
                  <a:pt x="888683" y="1452175"/>
                </a:lnTo>
                <a:lnTo>
                  <a:pt x="888064" y="1505548"/>
                </a:lnTo>
                <a:lnTo>
                  <a:pt x="886825" y="1558831"/>
                </a:lnTo>
                <a:lnTo>
                  <a:pt x="884967" y="1611962"/>
                </a:lnTo>
                <a:lnTo>
                  <a:pt x="882489" y="1664883"/>
                </a:lnTo>
                <a:lnTo>
                  <a:pt x="879391" y="1717533"/>
                </a:lnTo>
                <a:lnTo>
                  <a:pt x="875674" y="1769852"/>
                </a:lnTo>
                <a:lnTo>
                  <a:pt x="871338" y="1821779"/>
                </a:lnTo>
                <a:lnTo>
                  <a:pt x="866382" y="1873254"/>
                </a:lnTo>
                <a:lnTo>
                  <a:pt x="860807" y="1924217"/>
                </a:lnTo>
                <a:lnTo>
                  <a:pt x="854612" y="1974608"/>
                </a:lnTo>
                <a:lnTo>
                  <a:pt x="847798" y="2024366"/>
                </a:lnTo>
                <a:lnTo>
                  <a:pt x="840364" y="2073431"/>
                </a:lnTo>
                <a:lnTo>
                  <a:pt x="832311" y="2121744"/>
                </a:lnTo>
                <a:lnTo>
                  <a:pt x="823638" y="2169243"/>
                </a:lnTo>
                <a:lnTo>
                  <a:pt x="814346" y="2215868"/>
                </a:lnTo>
                <a:lnTo>
                  <a:pt x="804434" y="2261560"/>
                </a:lnTo>
                <a:lnTo>
                  <a:pt x="793903" y="2306258"/>
                </a:lnTo>
                <a:lnTo>
                  <a:pt x="782753" y="2349901"/>
                </a:lnTo>
                <a:lnTo>
                  <a:pt x="770983" y="2392430"/>
                </a:lnTo>
                <a:lnTo>
                  <a:pt x="758593" y="2433785"/>
                </a:lnTo>
                <a:lnTo>
                  <a:pt x="740263" y="2489407"/>
                </a:lnTo>
                <a:lnTo>
                  <a:pt x="721217" y="2541056"/>
                </a:lnTo>
                <a:lnTo>
                  <a:pt x="701508" y="2588732"/>
                </a:lnTo>
                <a:lnTo>
                  <a:pt x="681188" y="2632435"/>
                </a:lnTo>
                <a:lnTo>
                  <a:pt x="660311" y="2672165"/>
                </a:lnTo>
                <a:lnTo>
                  <a:pt x="638931" y="2707922"/>
                </a:lnTo>
                <a:lnTo>
                  <a:pt x="617099" y="2739706"/>
                </a:lnTo>
                <a:lnTo>
                  <a:pt x="572295" y="2791355"/>
                </a:lnTo>
                <a:lnTo>
                  <a:pt x="526323" y="2827113"/>
                </a:lnTo>
                <a:lnTo>
                  <a:pt x="479609" y="2846978"/>
                </a:lnTo>
                <a:lnTo>
                  <a:pt x="456106" y="2850951"/>
                </a:lnTo>
                <a:lnTo>
                  <a:pt x="432577" y="2850951"/>
                </a:lnTo>
                <a:lnTo>
                  <a:pt x="385650" y="2839032"/>
                </a:lnTo>
                <a:lnTo>
                  <a:pt x="339254" y="2811220"/>
                </a:lnTo>
                <a:lnTo>
                  <a:pt x="293813" y="2767517"/>
                </a:lnTo>
                <a:lnTo>
                  <a:pt x="249752" y="2707922"/>
                </a:lnTo>
                <a:lnTo>
                  <a:pt x="228371" y="2672165"/>
                </a:lnTo>
                <a:lnTo>
                  <a:pt x="207495" y="2632435"/>
                </a:lnTo>
                <a:lnTo>
                  <a:pt x="187175" y="2588732"/>
                </a:lnTo>
                <a:lnTo>
                  <a:pt x="167466" y="2541056"/>
                </a:lnTo>
                <a:lnTo>
                  <a:pt x="148420" y="2489407"/>
                </a:lnTo>
                <a:lnTo>
                  <a:pt x="130090" y="2433785"/>
                </a:lnTo>
                <a:lnTo>
                  <a:pt x="117700" y="2392430"/>
                </a:lnTo>
                <a:lnTo>
                  <a:pt x="105930" y="2349901"/>
                </a:lnTo>
                <a:lnTo>
                  <a:pt x="94780" y="2306258"/>
                </a:lnTo>
                <a:lnTo>
                  <a:pt x="84248" y="2261560"/>
                </a:lnTo>
                <a:lnTo>
                  <a:pt x="74337" y="2215868"/>
                </a:lnTo>
                <a:lnTo>
                  <a:pt x="65045" y="2169243"/>
                </a:lnTo>
                <a:lnTo>
                  <a:pt x="56372" y="2121744"/>
                </a:lnTo>
                <a:lnTo>
                  <a:pt x="48319" y="2073431"/>
                </a:lnTo>
                <a:lnTo>
                  <a:pt x="40885" y="2024366"/>
                </a:lnTo>
                <a:lnTo>
                  <a:pt x="34071" y="1974608"/>
                </a:lnTo>
                <a:lnTo>
                  <a:pt x="27876" y="1924217"/>
                </a:lnTo>
                <a:lnTo>
                  <a:pt x="22301" y="1873254"/>
                </a:lnTo>
                <a:lnTo>
                  <a:pt x="17345" y="1821779"/>
                </a:lnTo>
                <a:lnTo>
                  <a:pt x="13009" y="1769852"/>
                </a:lnTo>
                <a:lnTo>
                  <a:pt x="9292" y="1717533"/>
                </a:lnTo>
                <a:lnTo>
                  <a:pt x="6194" y="1664883"/>
                </a:lnTo>
                <a:lnTo>
                  <a:pt x="3716" y="1611962"/>
                </a:lnTo>
                <a:lnTo>
                  <a:pt x="1858" y="1558831"/>
                </a:lnTo>
                <a:lnTo>
                  <a:pt x="619" y="1505548"/>
                </a:lnTo>
                <a:lnTo>
                  <a:pt x="0" y="1452175"/>
                </a:lnTo>
                <a:lnTo>
                  <a:pt x="0" y="1398772"/>
                </a:lnTo>
                <a:lnTo>
                  <a:pt x="619" y="1345400"/>
                </a:lnTo>
                <a:lnTo>
                  <a:pt x="1858" y="1292117"/>
                </a:lnTo>
                <a:lnTo>
                  <a:pt x="3716" y="1238985"/>
                </a:lnTo>
                <a:lnTo>
                  <a:pt x="6194" y="1186064"/>
                </a:lnTo>
                <a:lnTo>
                  <a:pt x="9292" y="1133414"/>
                </a:lnTo>
                <a:lnTo>
                  <a:pt x="13009" y="1081096"/>
                </a:lnTo>
                <a:lnTo>
                  <a:pt x="17345" y="1029169"/>
                </a:lnTo>
                <a:lnTo>
                  <a:pt x="22301" y="977693"/>
                </a:lnTo>
                <a:lnTo>
                  <a:pt x="27876" y="926730"/>
                </a:lnTo>
                <a:lnTo>
                  <a:pt x="34071" y="876339"/>
                </a:lnTo>
                <a:lnTo>
                  <a:pt x="40885" y="826581"/>
                </a:lnTo>
                <a:lnTo>
                  <a:pt x="48319" y="777515"/>
                </a:lnTo>
                <a:lnTo>
                  <a:pt x="56372" y="729203"/>
                </a:lnTo>
                <a:lnTo>
                  <a:pt x="65045" y="681703"/>
                </a:lnTo>
                <a:lnTo>
                  <a:pt x="74337" y="635078"/>
                </a:lnTo>
                <a:lnTo>
                  <a:pt x="84248" y="589386"/>
                </a:lnTo>
                <a:lnTo>
                  <a:pt x="94780" y="544688"/>
                </a:lnTo>
                <a:lnTo>
                  <a:pt x="105930" y="501044"/>
                </a:lnTo>
                <a:lnTo>
                  <a:pt x="117700" y="458515"/>
                </a:lnTo>
                <a:lnTo>
                  <a:pt x="130090" y="417160"/>
                </a:lnTo>
                <a:lnTo>
                  <a:pt x="148420" y="361539"/>
                </a:lnTo>
                <a:lnTo>
                  <a:pt x="167466" y="309890"/>
                </a:lnTo>
                <a:lnTo>
                  <a:pt x="187175" y="262215"/>
                </a:lnTo>
                <a:lnTo>
                  <a:pt x="207495" y="218512"/>
                </a:lnTo>
                <a:lnTo>
                  <a:pt x="228371" y="178783"/>
                </a:lnTo>
                <a:lnTo>
                  <a:pt x="249752" y="143026"/>
                </a:lnTo>
                <a:lnTo>
                  <a:pt x="271584" y="111242"/>
                </a:lnTo>
                <a:lnTo>
                  <a:pt x="316388" y="59594"/>
                </a:lnTo>
                <a:lnTo>
                  <a:pt x="362359" y="23837"/>
                </a:lnTo>
                <a:lnTo>
                  <a:pt x="409074" y="3972"/>
                </a:lnTo>
                <a:lnTo>
                  <a:pt x="456106" y="0"/>
                </a:lnTo>
                <a:lnTo>
                  <a:pt x="479609" y="3972"/>
                </a:lnTo>
                <a:lnTo>
                  <a:pt x="526323" y="23837"/>
                </a:lnTo>
                <a:lnTo>
                  <a:pt x="572295" y="59594"/>
                </a:lnTo>
                <a:lnTo>
                  <a:pt x="617099" y="111242"/>
                </a:lnTo>
                <a:lnTo>
                  <a:pt x="638931" y="143026"/>
                </a:lnTo>
                <a:lnTo>
                  <a:pt x="660311" y="178783"/>
                </a:lnTo>
                <a:lnTo>
                  <a:pt x="681188" y="218512"/>
                </a:lnTo>
                <a:lnTo>
                  <a:pt x="701508" y="262215"/>
                </a:lnTo>
                <a:lnTo>
                  <a:pt x="721217" y="309890"/>
                </a:lnTo>
                <a:lnTo>
                  <a:pt x="740263" y="361539"/>
                </a:lnTo>
                <a:lnTo>
                  <a:pt x="758593" y="417160"/>
                </a:lnTo>
                <a:close/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080538" y="3237063"/>
            <a:ext cx="1244370" cy="59674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38128" y="3274016"/>
            <a:ext cx="1129665" cy="5852160"/>
          </a:xfrm>
          <a:custGeom>
            <a:avLst/>
            <a:gdLst/>
            <a:ahLst/>
            <a:cxnLst/>
            <a:rect l="l" t="t" r="r" b="b"/>
            <a:pathLst>
              <a:path w="1129665" h="5852159">
                <a:moveTo>
                  <a:pt x="963827" y="856735"/>
                </a:moveTo>
                <a:lnTo>
                  <a:pt x="971795" y="898856"/>
                </a:lnTo>
                <a:lnTo>
                  <a:pt x="979567" y="941595"/>
                </a:lnTo>
                <a:lnTo>
                  <a:pt x="987142" y="984937"/>
                </a:lnTo>
                <a:lnTo>
                  <a:pt x="994520" y="1028866"/>
                </a:lnTo>
                <a:lnTo>
                  <a:pt x="1001701" y="1073366"/>
                </a:lnTo>
                <a:lnTo>
                  <a:pt x="1008686" y="1118423"/>
                </a:lnTo>
                <a:lnTo>
                  <a:pt x="1015474" y="1164021"/>
                </a:lnTo>
                <a:lnTo>
                  <a:pt x="1022065" y="1210144"/>
                </a:lnTo>
                <a:lnTo>
                  <a:pt x="1028460" y="1256777"/>
                </a:lnTo>
                <a:lnTo>
                  <a:pt x="1034657" y="1303905"/>
                </a:lnTo>
                <a:lnTo>
                  <a:pt x="1040658" y="1351511"/>
                </a:lnTo>
                <a:lnTo>
                  <a:pt x="1046462" y="1399582"/>
                </a:lnTo>
                <a:lnTo>
                  <a:pt x="1052070" y="1448100"/>
                </a:lnTo>
                <a:lnTo>
                  <a:pt x="1057480" y="1497051"/>
                </a:lnTo>
                <a:lnTo>
                  <a:pt x="1062694" y="1546419"/>
                </a:lnTo>
                <a:lnTo>
                  <a:pt x="1067711" y="1596189"/>
                </a:lnTo>
                <a:lnTo>
                  <a:pt x="1072532" y="1646345"/>
                </a:lnTo>
                <a:lnTo>
                  <a:pt x="1077155" y="1696872"/>
                </a:lnTo>
                <a:lnTo>
                  <a:pt x="1081582" y="1747755"/>
                </a:lnTo>
                <a:lnTo>
                  <a:pt x="1085813" y="1798977"/>
                </a:lnTo>
                <a:lnTo>
                  <a:pt x="1089846" y="1850524"/>
                </a:lnTo>
                <a:lnTo>
                  <a:pt x="1093683" y="1902380"/>
                </a:lnTo>
                <a:lnTo>
                  <a:pt x="1097323" y="1954529"/>
                </a:lnTo>
                <a:lnTo>
                  <a:pt x="1100766" y="2006957"/>
                </a:lnTo>
                <a:lnTo>
                  <a:pt x="1104012" y="2059647"/>
                </a:lnTo>
                <a:lnTo>
                  <a:pt x="1107062" y="2112585"/>
                </a:lnTo>
                <a:lnTo>
                  <a:pt x="1109915" y="2165754"/>
                </a:lnTo>
                <a:lnTo>
                  <a:pt x="1112571" y="2219140"/>
                </a:lnTo>
                <a:lnTo>
                  <a:pt x="1115030" y="2272727"/>
                </a:lnTo>
                <a:lnTo>
                  <a:pt x="1117293" y="2326499"/>
                </a:lnTo>
                <a:lnTo>
                  <a:pt x="1119359" y="2380441"/>
                </a:lnTo>
                <a:lnTo>
                  <a:pt x="1121228" y="2434537"/>
                </a:lnTo>
                <a:lnTo>
                  <a:pt x="1122900" y="2488773"/>
                </a:lnTo>
                <a:lnTo>
                  <a:pt x="1124376" y="2543132"/>
                </a:lnTo>
                <a:lnTo>
                  <a:pt x="1125655" y="2597599"/>
                </a:lnTo>
                <a:lnTo>
                  <a:pt x="1126737" y="2652159"/>
                </a:lnTo>
                <a:lnTo>
                  <a:pt x="1127622" y="2706797"/>
                </a:lnTo>
                <a:lnTo>
                  <a:pt x="1128311" y="2761496"/>
                </a:lnTo>
                <a:lnTo>
                  <a:pt x="1128803" y="2816241"/>
                </a:lnTo>
                <a:lnTo>
                  <a:pt x="1129098" y="2871018"/>
                </a:lnTo>
                <a:lnTo>
                  <a:pt x="1129196" y="2925809"/>
                </a:lnTo>
                <a:lnTo>
                  <a:pt x="1129098" y="2980601"/>
                </a:lnTo>
                <a:lnTo>
                  <a:pt x="1128803" y="3035378"/>
                </a:lnTo>
                <a:lnTo>
                  <a:pt x="1128311" y="3090123"/>
                </a:lnTo>
                <a:lnTo>
                  <a:pt x="1127622" y="3144822"/>
                </a:lnTo>
                <a:lnTo>
                  <a:pt x="1126737" y="3199460"/>
                </a:lnTo>
                <a:lnTo>
                  <a:pt x="1125655" y="3254020"/>
                </a:lnTo>
                <a:lnTo>
                  <a:pt x="1124376" y="3308487"/>
                </a:lnTo>
                <a:lnTo>
                  <a:pt x="1122900" y="3362846"/>
                </a:lnTo>
                <a:lnTo>
                  <a:pt x="1121228" y="3417082"/>
                </a:lnTo>
                <a:lnTo>
                  <a:pt x="1119359" y="3471178"/>
                </a:lnTo>
                <a:lnTo>
                  <a:pt x="1117293" y="3525120"/>
                </a:lnTo>
                <a:lnTo>
                  <a:pt x="1115030" y="3578892"/>
                </a:lnTo>
                <a:lnTo>
                  <a:pt x="1112571" y="3632479"/>
                </a:lnTo>
                <a:lnTo>
                  <a:pt x="1109915" y="3685864"/>
                </a:lnTo>
                <a:lnTo>
                  <a:pt x="1107062" y="3739034"/>
                </a:lnTo>
                <a:lnTo>
                  <a:pt x="1104012" y="3791971"/>
                </a:lnTo>
                <a:lnTo>
                  <a:pt x="1100766" y="3844662"/>
                </a:lnTo>
                <a:lnTo>
                  <a:pt x="1097323" y="3897089"/>
                </a:lnTo>
                <a:lnTo>
                  <a:pt x="1093683" y="3949239"/>
                </a:lnTo>
                <a:lnTo>
                  <a:pt x="1089846" y="4001095"/>
                </a:lnTo>
                <a:lnTo>
                  <a:pt x="1085813" y="4052642"/>
                </a:lnTo>
                <a:lnTo>
                  <a:pt x="1081582" y="4103864"/>
                </a:lnTo>
                <a:lnTo>
                  <a:pt x="1077155" y="4154746"/>
                </a:lnTo>
                <a:lnTo>
                  <a:pt x="1072532" y="4205273"/>
                </a:lnTo>
                <a:lnTo>
                  <a:pt x="1067711" y="4255430"/>
                </a:lnTo>
                <a:lnTo>
                  <a:pt x="1062694" y="4305199"/>
                </a:lnTo>
                <a:lnTo>
                  <a:pt x="1057480" y="4354567"/>
                </a:lnTo>
                <a:lnTo>
                  <a:pt x="1052070" y="4403518"/>
                </a:lnTo>
                <a:lnTo>
                  <a:pt x="1046462" y="4452037"/>
                </a:lnTo>
                <a:lnTo>
                  <a:pt x="1040658" y="4500107"/>
                </a:lnTo>
                <a:lnTo>
                  <a:pt x="1034657" y="4547713"/>
                </a:lnTo>
                <a:lnTo>
                  <a:pt x="1028460" y="4594841"/>
                </a:lnTo>
                <a:lnTo>
                  <a:pt x="1022065" y="4641474"/>
                </a:lnTo>
                <a:lnTo>
                  <a:pt x="1015474" y="4687597"/>
                </a:lnTo>
                <a:lnTo>
                  <a:pt x="1008686" y="4733195"/>
                </a:lnTo>
                <a:lnTo>
                  <a:pt x="1001701" y="4778252"/>
                </a:lnTo>
                <a:lnTo>
                  <a:pt x="994520" y="4822752"/>
                </a:lnTo>
                <a:lnTo>
                  <a:pt x="987142" y="4866681"/>
                </a:lnTo>
                <a:lnTo>
                  <a:pt x="979567" y="4910023"/>
                </a:lnTo>
                <a:lnTo>
                  <a:pt x="971795" y="4952762"/>
                </a:lnTo>
                <a:lnTo>
                  <a:pt x="963827" y="4994883"/>
                </a:lnTo>
                <a:lnTo>
                  <a:pt x="951202" y="5058345"/>
                </a:lnTo>
                <a:lnTo>
                  <a:pt x="938295" y="5119367"/>
                </a:lnTo>
                <a:lnTo>
                  <a:pt x="925118" y="5177947"/>
                </a:lnTo>
                <a:lnTo>
                  <a:pt x="911681" y="5234087"/>
                </a:lnTo>
                <a:lnTo>
                  <a:pt x="897996" y="5287786"/>
                </a:lnTo>
                <a:lnTo>
                  <a:pt x="884074" y="5339044"/>
                </a:lnTo>
                <a:lnTo>
                  <a:pt x="869925" y="5387861"/>
                </a:lnTo>
                <a:lnTo>
                  <a:pt x="855561" y="5434238"/>
                </a:lnTo>
                <a:lnTo>
                  <a:pt x="840992" y="5478173"/>
                </a:lnTo>
                <a:lnTo>
                  <a:pt x="826231" y="5519668"/>
                </a:lnTo>
                <a:lnTo>
                  <a:pt x="811287" y="5558722"/>
                </a:lnTo>
                <a:lnTo>
                  <a:pt x="796172" y="5595335"/>
                </a:lnTo>
                <a:lnTo>
                  <a:pt x="765473" y="5661238"/>
                </a:lnTo>
                <a:lnTo>
                  <a:pt x="734221" y="5717378"/>
                </a:lnTo>
                <a:lnTo>
                  <a:pt x="702506" y="5763754"/>
                </a:lnTo>
                <a:lnTo>
                  <a:pt x="670416" y="5800367"/>
                </a:lnTo>
                <a:lnTo>
                  <a:pt x="638038" y="5827216"/>
                </a:lnTo>
                <a:lnTo>
                  <a:pt x="589126" y="5849184"/>
                </a:lnTo>
                <a:lnTo>
                  <a:pt x="572775" y="5851625"/>
                </a:lnTo>
                <a:lnTo>
                  <a:pt x="556417" y="5851625"/>
                </a:lnTo>
                <a:lnTo>
                  <a:pt x="507423" y="5836980"/>
                </a:lnTo>
                <a:lnTo>
                  <a:pt x="474935" y="5815012"/>
                </a:lnTo>
                <a:lnTo>
                  <a:pt x="442690" y="5783281"/>
                </a:lnTo>
                <a:lnTo>
                  <a:pt x="410776" y="5741786"/>
                </a:lnTo>
                <a:lnTo>
                  <a:pt x="379282" y="5690528"/>
                </a:lnTo>
                <a:lnTo>
                  <a:pt x="348295" y="5629507"/>
                </a:lnTo>
                <a:lnTo>
                  <a:pt x="317905" y="5558722"/>
                </a:lnTo>
                <a:lnTo>
                  <a:pt x="302962" y="5519668"/>
                </a:lnTo>
                <a:lnTo>
                  <a:pt x="288200" y="5478173"/>
                </a:lnTo>
                <a:lnTo>
                  <a:pt x="273632" y="5434238"/>
                </a:lnTo>
                <a:lnTo>
                  <a:pt x="259267" y="5387861"/>
                </a:lnTo>
                <a:lnTo>
                  <a:pt x="245119" y="5339044"/>
                </a:lnTo>
                <a:lnTo>
                  <a:pt x="231196" y="5287786"/>
                </a:lnTo>
                <a:lnTo>
                  <a:pt x="217511" y="5234087"/>
                </a:lnTo>
                <a:lnTo>
                  <a:pt x="204075" y="5177947"/>
                </a:lnTo>
                <a:lnTo>
                  <a:pt x="190898" y="5119367"/>
                </a:lnTo>
                <a:lnTo>
                  <a:pt x="177991" y="5058345"/>
                </a:lnTo>
                <a:lnTo>
                  <a:pt x="165366" y="4994883"/>
                </a:lnTo>
                <a:lnTo>
                  <a:pt x="157398" y="4952762"/>
                </a:lnTo>
                <a:lnTo>
                  <a:pt x="149626" y="4910023"/>
                </a:lnTo>
                <a:lnTo>
                  <a:pt x="142052" y="4866681"/>
                </a:lnTo>
                <a:lnTo>
                  <a:pt x="134673" y="4822752"/>
                </a:lnTo>
                <a:lnTo>
                  <a:pt x="127492" y="4778252"/>
                </a:lnTo>
                <a:lnTo>
                  <a:pt x="120508" y="4733195"/>
                </a:lnTo>
                <a:lnTo>
                  <a:pt x="113720" y="4687597"/>
                </a:lnTo>
                <a:lnTo>
                  <a:pt x="107129" y="4641474"/>
                </a:lnTo>
                <a:lnTo>
                  <a:pt x="100734" y="4594841"/>
                </a:lnTo>
                <a:lnTo>
                  <a:pt x="94537" y="4547713"/>
                </a:lnTo>
                <a:lnTo>
                  <a:pt x="88536" y="4500107"/>
                </a:lnTo>
                <a:lnTo>
                  <a:pt x="82732" y="4452037"/>
                </a:lnTo>
                <a:lnTo>
                  <a:pt x="77125" y="4403518"/>
                </a:lnTo>
                <a:lnTo>
                  <a:pt x="71714" y="4354567"/>
                </a:lnTo>
                <a:lnTo>
                  <a:pt x="66500" y="4305199"/>
                </a:lnTo>
                <a:lnTo>
                  <a:pt x="61483" y="4255430"/>
                </a:lnTo>
                <a:lnTo>
                  <a:pt x="56663" y="4205273"/>
                </a:lnTo>
                <a:lnTo>
                  <a:pt x="52039" y="4154746"/>
                </a:lnTo>
                <a:lnTo>
                  <a:pt x="47613" y="4103864"/>
                </a:lnTo>
                <a:lnTo>
                  <a:pt x="43382" y="4052642"/>
                </a:lnTo>
                <a:lnTo>
                  <a:pt x="39349" y="4001095"/>
                </a:lnTo>
                <a:lnTo>
                  <a:pt x="35513" y="3949239"/>
                </a:lnTo>
                <a:lnTo>
                  <a:pt x="31873" y="3897089"/>
                </a:lnTo>
                <a:lnTo>
                  <a:pt x="28430" y="3844662"/>
                </a:lnTo>
                <a:lnTo>
                  <a:pt x="25183" y="3791971"/>
                </a:lnTo>
                <a:lnTo>
                  <a:pt x="22134" y="3739034"/>
                </a:lnTo>
                <a:lnTo>
                  <a:pt x="19281" y="3685864"/>
                </a:lnTo>
                <a:lnTo>
                  <a:pt x="16625" y="3632479"/>
                </a:lnTo>
                <a:lnTo>
                  <a:pt x="14165" y="3578892"/>
                </a:lnTo>
                <a:lnTo>
                  <a:pt x="11903" y="3525120"/>
                </a:lnTo>
                <a:lnTo>
                  <a:pt x="9837" y="3471178"/>
                </a:lnTo>
                <a:lnTo>
                  <a:pt x="7968" y="3417082"/>
                </a:lnTo>
                <a:lnTo>
                  <a:pt x="6295" y="3362846"/>
                </a:lnTo>
                <a:lnTo>
                  <a:pt x="4820" y="3308487"/>
                </a:lnTo>
                <a:lnTo>
                  <a:pt x="3541" y="3254020"/>
                </a:lnTo>
                <a:lnTo>
                  <a:pt x="2459" y="3199460"/>
                </a:lnTo>
                <a:lnTo>
                  <a:pt x="1573" y="3144822"/>
                </a:lnTo>
                <a:lnTo>
                  <a:pt x="885" y="3090123"/>
                </a:lnTo>
                <a:lnTo>
                  <a:pt x="393" y="3035378"/>
                </a:lnTo>
                <a:lnTo>
                  <a:pt x="98" y="2980601"/>
                </a:lnTo>
                <a:lnTo>
                  <a:pt x="0" y="2925809"/>
                </a:lnTo>
                <a:lnTo>
                  <a:pt x="98" y="2871018"/>
                </a:lnTo>
                <a:lnTo>
                  <a:pt x="393" y="2816241"/>
                </a:lnTo>
                <a:lnTo>
                  <a:pt x="885" y="2761496"/>
                </a:lnTo>
                <a:lnTo>
                  <a:pt x="1573" y="2706797"/>
                </a:lnTo>
                <a:lnTo>
                  <a:pt x="2459" y="2652159"/>
                </a:lnTo>
                <a:lnTo>
                  <a:pt x="3541" y="2597599"/>
                </a:lnTo>
                <a:lnTo>
                  <a:pt x="4820" y="2543132"/>
                </a:lnTo>
                <a:lnTo>
                  <a:pt x="6295" y="2488773"/>
                </a:lnTo>
                <a:lnTo>
                  <a:pt x="7968" y="2434537"/>
                </a:lnTo>
                <a:lnTo>
                  <a:pt x="9837" y="2380441"/>
                </a:lnTo>
                <a:lnTo>
                  <a:pt x="11903" y="2326499"/>
                </a:lnTo>
                <a:lnTo>
                  <a:pt x="14165" y="2272727"/>
                </a:lnTo>
                <a:lnTo>
                  <a:pt x="16625" y="2219140"/>
                </a:lnTo>
                <a:lnTo>
                  <a:pt x="19281" y="2165754"/>
                </a:lnTo>
                <a:lnTo>
                  <a:pt x="22134" y="2112585"/>
                </a:lnTo>
                <a:lnTo>
                  <a:pt x="25183" y="2059647"/>
                </a:lnTo>
                <a:lnTo>
                  <a:pt x="28430" y="2006957"/>
                </a:lnTo>
                <a:lnTo>
                  <a:pt x="31873" y="1954529"/>
                </a:lnTo>
                <a:lnTo>
                  <a:pt x="35513" y="1902380"/>
                </a:lnTo>
                <a:lnTo>
                  <a:pt x="39349" y="1850524"/>
                </a:lnTo>
                <a:lnTo>
                  <a:pt x="43382" y="1798977"/>
                </a:lnTo>
                <a:lnTo>
                  <a:pt x="47613" y="1747755"/>
                </a:lnTo>
                <a:lnTo>
                  <a:pt x="52039" y="1696872"/>
                </a:lnTo>
                <a:lnTo>
                  <a:pt x="56663" y="1646345"/>
                </a:lnTo>
                <a:lnTo>
                  <a:pt x="61483" y="1596189"/>
                </a:lnTo>
                <a:lnTo>
                  <a:pt x="66500" y="1546419"/>
                </a:lnTo>
                <a:lnTo>
                  <a:pt x="71714" y="1497051"/>
                </a:lnTo>
                <a:lnTo>
                  <a:pt x="77125" y="1448100"/>
                </a:lnTo>
                <a:lnTo>
                  <a:pt x="82732" y="1399582"/>
                </a:lnTo>
                <a:lnTo>
                  <a:pt x="88536" y="1351511"/>
                </a:lnTo>
                <a:lnTo>
                  <a:pt x="94537" y="1303905"/>
                </a:lnTo>
                <a:lnTo>
                  <a:pt x="100734" y="1256777"/>
                </a:lnTo>
                <a:lnTo>
                  <a:pt x="107129" y="1210144"/>
                </a:lnTo>
                <a:lnTo>
                  <a:pt x="113720" y="1164021"/>
                </a:lnTo>
                <a:lnTo>
                  <a:pt x="120508" y="1118423"/>
                </a:lnTo>
                <a:lnTo>
                  <a:pt x="127492" y="1073366"/>
                </a:lnTo>
                <a:lnTo>
                  <a:pt x="134673" y="1028866"/>
                </a:lnTo>
                <a:lnTo>
                  <a:pt x="142052" y="984937"/>
                </a:lnTo>
                <a:lnTo>
                  <a:pt x="149626" y="941595"/>
                </a:lnTo>
                <a:lnTo>
                  <a:pt x="157398" y="898856"/>
                </a:lnTo>
                <a:lnTo>
                  <a:pt x="165366" y="856735"/>
                </a:lnTo>
                <a:lnTo>
                  <a:pt x="177991" y="793273"/>
                </a:lnTo>
                <a:lnTo>
                  <a:pt x="190898" y="732252"/>
                </a:lnTo>
                <a:lnTo>
                  <a:pt x="204075" y="673671"/>
                </a:lnTo>
                <a:lnTo>
                  <a:pt x="217511" y="617532"/>
                </a:lnTo>
                <a:lnTo>
                  <a:pt x="231196" y="563834"/>
                </a:lnTo>
                <a:lnTo>
                  <a:pt x="245119" y="512576"/>
                </a:lnTo>
                <a:lnTo>
                  <a:pt x="259267" y="463759"/>
                </a:lnTo>
                <a:lnTo>
                  <a:pt x="273632" y="417383"/>
                </a:lnTo>
                <a:lnTo>
                  <a:pt x="288200" y="373448"/>
                </a:lnTo>
                <a:lnTo>
                  <a:pt x="302962" y="331954"/>
                </a:lnTo>
                <a:lnTo>
                  <a:pt x="317905" y="292900"/>
                </a:lnTo>
                <a:lnTo>
                  <a:pt x="333020" y="256288"/>
                </a:lnTo>
                <a:lnTo>
                  <a:pt x="363720" y="190385"/>
                </a:lnTo>
                <a:lnTo>
                  <a:pt x="394971" y="134246"/>
                </a:lnTo>
                <a:lnTo>
                  <a:pt x="426686" y="87870"/>
                </a:lnTo>
                <a:lnTo>
                  <a:pt x="458777" y="51257"/>
                </a:lnTo>
                <a:lnTo>
                  <a:pt x="491154" y="24408"/>
                </a:lnTo>
                <a:lnTo>
                  <a:pt x="540066" y="2440"/>
                </a:lnTo>
                <a:lnTo>
                  <a:pt x="572775" y="0"/>
                </a:lnTo>
                <a:lnTo>
                  <a:pt x="589126" y="2440"/>
                </a:lnTo>
                <a:lnTo>
                  <a:pt x="638038" y="24408"/>
                </a:lnTo>
                <a:lnTo>
                  <a:pt x="670416" y="51257"/>
                </a:lnTo>
                <a:lnTo>
                  <a:pt x="702506" y="87870"/>
                </a:lnTo>
                <a:lnTo>
                  <a:pt x="734221" y="134246"/>
                </a:lnTo>
                <a:lnTo>
                  <a:pt x="765473" y="190385"/>
                </a:lnTo>
                <a:lnTo>
                  <a:pt x="796172" y="256288"/>
                </a:lnTo>
                <a:lnTo>
                  <a:pt x="811287" y="292900"/>
                </a:lnTo>
                <a:lnTo>
                  <a:pt x="826231" y="331954"/>
                </a:lnTo>
                <a:lnTo>
                  <a:pt x="840992" y="373448"/>
                </a:lnTo>
                <a:lnTo>
                  <a:pt x="855561" y="417383"/>
                </a:lnTo>
                <a:lnTo>
                  <a:pt x="869925" y="463759"/>
                </a:lnTo>
                <a:lnTo>
                  <a:pt x="884074" y="512576"/>
                </a:lnTo>
                <a:lnTo>
                  <a:pt x="897996" y="563834"/>
                </a:lnTo>
                <a:lnTo>
                  <a:pt x="911681" y="617532"/>
                </a:lnTo>
                <a:lnTo>
                  <a:pt x="925118" y="673671"/>
                </a:lnTo>
                <a:lnTo>
                  <a:pt x="938295" y="732252"/>
                </a:lnTo>
                <a:lnTo>
                  <a:pt x="951202" y="793273"/>
                </a:lnTo>
                <a:lnTo>
                  <a:pt x="963827" y="856735"/>
                </a:lnTo>
                <a:close/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266781" y="2828374"/>
            <a:ext cx="1414930" cy="70995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324370" y="2865280"/>
            <a:ext cx="1299845" cy="6984365"/>
          </a:xfrm>
          <a:custGeom>
            <a:avLst/>
            <a:gdLst/>
            <a:ahLst/>
            <a:cxnLst/>
            <a:rect l="l" t="t" r="r" b="b"/>
            <a:pathLst>
              <a:path w="1299845" h="6984365">
                <a:moveTo>
                  <a:pt x="1109411" y="1022579"/>
                </a:moveTo>
                <a:lnTo>
                  <a:pt x="1117100" y="1064590"/>
                </a:lnTo>
                <a:lnTo>
                  <a:pt x="1124631" y="1107120"/>
                </a:lnTo>
                <a:lnTo>
                  <a:pt x="1132004" y="1150158"/>
                </a:lnTo>
                <a:lnTo>
                  <a:pt x="1139218" y="1193692"/>
                </a:lnTo>
                <a:lnTo>
                  <a:pt x="1146273" y="1237713"/>
                </a:lnTo>
                <a:lnTo>
                  <a:pt x="1153170" y="1282209"/>
                </a:lnTo>
                <a:lnTo>
                  <a:pt x="1159908" y="1327170"/>
                </a:lnTo>
                <a:lnTo>
                  <a:pt x="1166488" y="1372584"/>
                </a:lnTo>
                <a:lnTo>
                  <a:pt x="1172909" y="1418441"/>
                </a:lnTo>
                <a:lnTo>
                  <a:pt x="1179172" y="1464731"/>
                </a:lnTo>
                <a:lnTo>
                  <a:pt x="1185276" y="1511442"/>
                </a:lnTo>
                <a:lnTo>
                  <a:pt x="1191222" y="1558563"/>
                </a:lnTo>
                <a:lnTo>
                  <a:pt x="1197009" y="1606084"/>
                </a:lnTo>
                <a:lnTo>
                  <a:pt x="1202637" y="1653994"/>
                </a:lnTo>
                <a:lnTo>
                  <a:pt x="1208107" y="1702282"/>
                </a:lnTo>
                <a:lnTo>
                  <a:pt x="1213418" y="1750938"/>
                </a:lnTo>
                <a:lnTo>
                  <a:pt x="1218571" y="1799950"/>
                </a:lnTo>
                <a:lnTo>
                  <a:pt x="1223565" y="1849307"/>
                </a:lnTo>
                <a:lnTo>
                  <a:pt x="1228401" y="1899000"/>
                </a:lnTo>
                <a:lnTo>
                  <a:pt x="1233078" y="1949016"/>
                </a:lnTo>
                <a:lnTo>
                  <a:pt x="1237597" y="1999346"/>
                </a:lnTo>
                <a:lnTo>
                  <a:pt x="1241957" y="2049979"/>
                </a:lnTo>
                <a:lnTo>
                  <a:pt x="1246159" y="2100903"/>
                </a:lnTo>
                <a:lnTo>
                  <a:pt x="1250202" y="2152108"/>
                </a:lnTo>
                <a:lnTo>
                  <a:pt x="1254086" y="2203583"/>
                </a:lnTo>
                <a:lnTo>
                  <a:pt x="1257812" y="2255318"/>
                </a:lnTo>
                <a:lnTo>
                  <a:pt x="1261379" y="2307301"/>
                </a:lnTo>
                <a:lnTo>
                  <a:pt x="1264788" y="2359521"/>
                </a:lnTo>
                <a:lnTo>
                  <a:pt x="1268038" y="2411969"/>
                </a:lnTo>
                <a:lnTo>
                  <a:pt x="1271130" y="2464632"/>
                </a:lnTo>
                <a:lnTo>
                  <a:pt x="1274063" y="2517501"/>
                </a:lnTo>
                <a:lnTo>
                  <a:pt x="1276838" y="2570564"/>
                </a:lnTo>
                <a:lnTo>
                  <a:pt x="1279454" y="2623811"/>
                </a:lnTo>
                <a:lnTo>
                  <a:pt x="1281911" y="2677231"/>
                </a:lnTo>
                <a:lnTo>
                  <a:pt x="1284210" y="2730813"/>
                </a:lnTo>
                <a:lnTo>
                  <a:pt x="1286351" y="2784546"/>
                </a:lnTo>
                <a:lnTo>
                  <a:pt x="1288332" y="2838420"/>
                </a:lnTo>
                <a:lnTo>
                  <a:pt x="1290156" y="2892423"/>
                </a:lnTo>
                <a:lnTo>
                  <a:pt x="1291820" y="2946545"/>
                </a:lnTo>
                <a:lnTo>
                  <a:pt x="1293327" y="3000775"/>
                </a:lnTo>
                <a:lnTo>
                  <a:pt x="1294674" y="3055102"/>
                </a:lnTo>
                <a:lnTo>
                  <a:pt x="1295863" y="3109516"/>
                </a:lnTo>
                <a:lnTo>
                  <a:pt x="1296894" y="3164005"/>
                </a:lnTo>
                <a:lnTo>
                  <a:pt x="1297766" y="3218559"/>
                </a:lnTo>
                <a:lnTo>
                  <a:pt x="1298480" y="3273168"/>
                </a:lnTo>
                <a:lnTo>
                  <a:pt x="1299034" y="3327819"/>
                </a:lnTo>
                <a:lnTo>
                  <a:pt x="1299431" y="3382503"/>
                </a:lnTo>
                <a:lnTo>
                  <a:pt x="1299669" y="3437208"/>
                </a:lnTo>
                <a:lnTo>
                  <a:pt x="1299748" y="3491925"/>
                </a:lnTo>
                <a:lnTo>
                  <a:pt x="1299669" y="3546641"/>
                </a:lnTo>
                <a:lnTo>
                  <a:pt x="1299431" y="3601346"/>
                </a:lnTo>
                <a:lnTo>
                  <a:pt x="1299034" y="3656030"/>
                </a:lnTo>
                <a:lnTo>
                  <a:pt x="1298480" y="3710682"/>
                </a:lnTo>
                <a:lnTo>
                  <a:pt x="1297766" y="3765290"/>
                </a:lnTo>
                <a:lnTo>
                  <a:pt x="1296894" y="3819844"/>
                </a:lnTo>
                <a:lnTo>
                  <a:pt x="1295863" y="3874333"/>
                </a:lnTo>
                <a:lnTo>
                  <a:pt x="1294674" y="3928747"/>
                </a:lnTo>
                <a:lnTo>
                  <a:pt x="1293327" y="3983075"/>
                </a:lnTo>
                <a:lnTo>
                  <a:pt x="1291820" y="4037305"/>
                </a:lnTo>
                <a:lnTo>
                  <a:pt x="1290156" y="4091427"/>
                </a:lnTo>
                <a:lnTo>
                  <a:pt x="1288332" y="4145430"/>
                </a:lnTo>
                <a:lnTo>
                  <a:pt x="1286351" y="4199304"/>
                </a:lnTo>
                <a:lnTo>
                  <a:pt x="1284210" y="4253037"/>
                </a:lnTo>
                <a:lnTo>
                  <a:pt x="1281911" y="4306619"/>
                </a:lnTo>
                <a:lnTo>
                  <a:pt x="1279454" y="4360039"/>
                </a:lnTo>
                <a:lnTo>
                  <a:pt x="1276838" y="4413286"/>
                </a:lnTo>
                <a:lnTo>
                  <a:pt x="1274063" y="4466349"/>
                </a:lnTo>
                <a:lnTo>
                  <a:pt x="1271130" y="4519218"/>
                </a:lnTo>
                <a:lnTo>
                  <a:pt x="1268038" y="4571882"/>
                </a:lnTo>
                <a:lnTo>
                  <a:pt x="1264788" y="4624329"/>
                </a:lnTo>
                <a:lnTo>
                  <a:pt x="1261379" y="4676550"/>
                </a:lnTo>
                <a:lnTo>
                  <a:pt x="1257812" y="4728533"/>
                </a:lnTo>
                <a:lnTo>
                  <a:pt x="1254086" y="4780268"/>
                </a:lnTo>
                <a:lnTo>
                  <a:pt x="1250202" y="4831743"/>
                </a:lnTo>
                <a:lnTo>
                  <a:pt x="1246159" y="4882948"/>
                </a:lnTo>
                <a:lnTo>
                  <a:pt x="1241957" y="4933872"/>
                </a:lnTo>
                <a:lnTo>
                  <a:pt x="1237597" y="4984505"/>
                </a:lnTo>
                <a:lnTo>
                  <a:pt x="1233078" y="5034835"/>
                </a:lnTo>
                <a:lnTo>
                  <a:pt x="1228401" y="5084852"/>
                </a:lnTo>
                <a:lnTo>
                  <a:pt x="1223565" y="5134545"/>
                </a:lnTo>
                <a:lnTo>
                  <a:pt x="1218571" y="5183903"/>
                </a:lnTo>
                <a:lnTo>
                  <a:pt x="1213418" y="5232915"/>
                </a:lnTo>
                <a:lnTo>
                  <a:pt x="1208107" y="5281570"/>
                </a:lnTo>
                <a:lnTo>
                  <a:pt x="1202637" y="5329859"/>
                </a:lnTo>
                <a:lnTo>
                  <a:pt x="1197009" y="5377769"/>
                </a:lnTo>
                <a:lnTo>
                  <a:pt x="1191222" y="5425290"/>
                </a:lnTo>
                <a:lnTo>
                  <a:pt x="1185276" y="5472412"/>
                </a:lnTo>
                <a:lnTo>
                  <a:pt x="1179172" y="5519123"/>
                </a:lnTo>
                <a:lnTo>
                  <a:pt x="1172909" y="5565413"/>
                </a:lnTo>
                <a:lnTo>
                  <a:pt x="1166488" y="5611270"/>
                </a:lnTo>
                <a:lnTo>
                  <a:pt x="1159908" y="5656685"/>
                </a:lnTo>
                <a:lnTo>
                  <a:pt x="1153170" y="5701646"/>
                </a:lnTo>
                <a:lnTo>
                  <a:pt x="1146273" y="5746142"/>
                </a:lnTo>
                <a:lnTo>
                  <a:pt x="1139218" y="5790163"/>
                </a:lnTo>
                <a:lnTo>
                  <a:pt x="1132004" y="5833698"/>
                </a:lnTo>
                <a:lnTo>
                  <a:pt x="1124631" y="5876736"/>
                </a:lnTo>
                <a:lnTo>
                  <a:pt x="1117100" y="5919266"/>
                </a:lnTo>
                <a:lnTo>
                  <a:pt x="1109411" y="5961278"/>
                </a:lnTo>
                <a:lnTo>
                  <a:pt x="1097207" y="6025189"/>
                </a:lnTo>
                <a:lnTo>
                  <a:pt x="1084773" y="6087038"/>
                </a:lnTo>
                <a:lnTo>
                  <a:pt x="1072116" y="6146826"/>
                </a:lnTo>
                <a:lnTo>
                  <a:pt x="1059242" y="6204552"/>
                </a:lnTo>
                <a:lnTo>
                  <a:pt x="1046161" y="6260217"/>
                </a:lnTo>
                <a:lnTo>
                  <a:pt x="1032879" y="6313819"/>
                </a:lnTo>
                <a:lnTo>
                  <a:pt x="1019404" y="6365361"/>
                </a:lnTo>
                <a:lnTo>
                  <a:pt x="1005744" y="6414840"/>
                </a:lnTo>
                <a:lnTo>
                  <a:pt x="991906" y="6462258"/>
                </a:lnTo>
                <a:lnTo>
                  <a:pt x="977898" y="6507614"/>
                </a:lnTo>
                <a:lnTo>
                  <a:pt x="963727" y="6550909"/>
                </a:lnTo>
                <a:lnTo>
                  <a:pt x="949401" y="6592142"/>
                </a:lnTo>
                <a:lnTo>
                  <a:pt x="934927" y="6631313"/>
                </a:lnTo>
                <a:lnTo>
                  <a:pt x="920314" y="6668423"/>
                </a:lnTo>
                <a:lnTo>
                  <a:pt x="890697" y="6736457"/>
                </a:lnTo>
                <a:lnTo>
                  <a:pt x="860610" y="6796245"/>
                </a:lnTo>
                <a:lnTo>
                  <a:pt x="830116" y="6847786"/>
                </a:lnTo>
                <a:lnTo>
                  <a:pt x="799273" y="6891081"/>
                </a:lnTo>
                <a:lnTo>
                  <a:pt x="768142" y="6926129"/>
                </a:lnTo>
                <a:lnTo>
                  <a:pt x="736785" y="6952930"/>
                </a:lnTo>
                <a:lnTo>
                  <a:pt x="689455" y="6977670"/>
                </a:lnTo>
                <a:lnTo>
                  <a:pt x="657795" y="6983855"/>
                </a:lnTo>
                <a:lnTo>
                  <a:pt x="641956" y="6983855"/>
                </a:lnTo>
                <a:lnTo>
                  <a:pt x="594490" y="6971485"/>
                </a:lnTo>
                <a:lnTo>
                  <a:pt x="547263" y="6940561"/>
                </a:lnTo>
                <a:lnTo>
                  <a:pt x="516012" y="6909636"/>
                </a:lnTo>
                <a:lnTo>
                  <a:pt x="485018" y="6870465"/>
                </a:lnTo>
                <a:lnTo>
                  <a:pt x="454341" y="6823047"/>
                </a:lnTo>
                <a:lnTo>
                  <a:pt x="424043" y="6767382"/>
                </a:lnTo>
                <a:lnTo>
                  <a:pt x="394184" y="6703471"/>
                </a:lnTo>
                <a:lnTo>
                  <a:pt x="364825" y="6631313"/>
                </a:lnTo>
                <a:lnTo>
                  <a:pt x="350351" y="6592142"/>
                </a:lnTo>
                <a:lnTo>
                  <a:pt x="336025" y="6550909"/>
                </a:lnTo>
                <a:lnTo>
                  <a:pt x="321855" y="6507614"/>
                </a:lnTo>
                <a:lnTo>
                  <a:pt x="307846" y="6462258"/>
                </a:lnTo>
                <a:lnTo>
                  <a:pt x="294009" y="6414840"/>
                </a:lnTo>
                <a:lnTo>
                  <a:pt x="280349" y="6365361"/>
                </a:lnTo>
                <a:lnTo>
                  <a:pt x="266874" y="6313819"/>
                </a:lnTo>
                <a:lnTo>
                  <a:pt x="253592" y="6260217"/>
                </a:lnTo>
                <a:lnTo>
                  <a:pt x="240511" y="6204552"/>
                </a:lnTo>
                <a:lnTo>
                  <a:pt x="227638" y="6146826"/>
                </a:lnTo>
                <a:lnTo>
                  <a:pt x="214981" y="6087038"/>
                </a:lnTo>
                <a:lnTo>
                  <a:pt x="202547" y="6025189"/>
                </a:lnTo>
                <a:lnTo>
                  <a:pt x="190343" y="5961278"/>
                </a:lnTo>
                <a:lnTo>
                  <a:pt x="182654" y="5919266"/>
                </a:lnTo>
                <a:lnTo>
                  <a:pt x="175122" y="5876736"/>
                </a:lnTo>
                <a:lnTo>
                  <a:pt x="167750" y="5833698"/>
                </a:lnTo>
                <a:lnTo>
                  <a:pt x="160535" y="5790163"/>
                </a:lnTo>
                <a:lnTo>
                  <a:pt x="153480" y="5746142"/>
                </a:lnTo>
                <a:lnTo>
                  <a:pt x="146583" y="5701646"/>
                </a:lnTo>
                <a:lnTo>
                  <a:pt x="139844" y="5656685"/>
                </a:lnTo>
                <a:lnTo>
                  <a:pt x="133264" y="5611270"/>
                </a:lnTo>
                <a:lnTo>
                  <a:pt x="126843" y="5565413"/>
                </a:lnTo>
                <a:lnTo>
                  <a:pt x="120580" y="5519123"/>
                </a:lnTo>
                <a:lnTo>
                  <a:pt x="114475" y="5472412"/>
                </a:lnTo>
                <a:lnTo>
                  <a:pt x="108530" y="5425290"/>
                </a:lnTo>
                <a:lnTo>
                  <a:pt x="102742" y="5377769"/>
                </a:lnTo>
                <a:lnTo>
                  <a:pt x="97114" y="5329859"/>
                </a:lnTo>
                <a:lnTo>
                  <a:pt x="91644" y="5281570"/>
                </a:lnTo>
                <a:lnTo>
                  <a:pt x="86332" y="5232915"/>
                </a:lnTo>
                <a:lnTo>
                  <a:pt x="81179" y="5183903"/>
                </a:lnTo>
                <a:lnTo>
                  <a:pt x="76185" y="5134545"/>
                </a:lnTo>
                <a:lnTo>
                  <a:pt x="71349" y="5084852"/>
                </a:lnTo>
                <a:lnTo>
                  <a:pt x="66671" y="5034835"/>
                </a:lnTo>
                <a:lnTo>
                  <a:pt x="62153" y="4984505"/>
                </a:lnTo>
                <a:lnTo>
                  <a:pt x="57792" y="4933872"/>
                </a:lnTo>
                <a:lnTo>
                  <a:pt x="53591" y="4882948"/>
                </a:lnTo>
                <a:lnTo>
                  <a:pt x="49548" y="4831743"/>
                </a:lnTo>
                <a:lnTo>
                  <a:pt x="45663" y="4780268"/>
                </a:lnTo>
                <a:lnTo>
                  <a:pt x="41937" y="4728533"/>
                </a:lnTo>
                <a:lnTo>
                  <a:pt x="38370" y="4676550"/>
                </a:lnTo>
                <a:lnTo>
                  <a:pt x="34961" y="4624329"/>
                </a:lnTo>
                <a:lnTo>
                  <a:pt x="31710" y="4571882"/>
                </a:lnTo>
                <a:lnTo>
                  <a:pt x="28618" y="4519218"/>
                </a:lnTo>
                <a:lnTo>
                  <a:pt x="25685" y="4466349"/>
                </a:lnTo>
                <a:lnTo>
                  <a:pt x="22911" y="4413286"/>
                </a:lnTo>
                <a:lnTo>
                  <a:pt x="20294" y="4360039"/>
                </a:lnTo>
                <a:lnTo>
                  <a:pt x="17837" y="4306619"/>
                </a:lnTo>
                <a:lnTo>
                  <a:pt x="15538" y="4253037"/>
                </a:lnTo>
                <a:lnTo>
                  <a:pt x="13397" y="4199304"/>
                </a:lnTo>
                <a:lnTo>
                  <a:pt x="11415" y="4145430"/>
                </a:lnTo>
                <a:lnTo>
                  <a:pt x="9592" y="4091427"/>
                </a:lnTo>
                <a:lnTo>
                  <a:pt x="7927" y="4037305"/>
                </a:lnTo>
                <a:lnTo>
                  <a:pt x="6421" y="3983075"/>
                </a:lnTo>
                <a:lnTo>
                  <a:pt x="5073" y="3928747"/>
                </a:lnTo>
                <a:lnTo>
                  <a:pt x="3884" y="3874333"/>
                </a:lnTo>
                <a:lnTo>
                  <a:pt x="2853" y="3819844"/>
                </a:lnTo>
                <a:lnTo>
                  <a:pt x="1981" y="3765290"/>
                </a:lnTo>
                <a:lnTo>
                  <a:pt x="1268" y="3710682"/>
                </a:lnTo>
                <a:lnTo>
                  <a:pt x="713" y="3656030"/>
                </a:lnTo>
                <a:lnTo>
                  <a:pt x="317" y="3601346"/>
                </a:lnTo>
                <a:lnTo>
                  <a:pt x="79" y="3546641"/>
                </a:lnTo>
                <a:lnTo>
                  <a:pt x="0" y="3491925"/>
                </a:lnTo>
                <a:lnTo>
                  <a:pt x="79" y="3437208"/>
                </a:lnTo>
                <a:lnTo>
                  <a:pt x="317" y="3382503"/>
                </a:lnTo>
                <a:lnTo>
                  <a:pt x="713" y="3327819"/>
                </a:lnTo>
                <a:lnTo>
                  <a:pt x="1268" y="3273168"/>
                </a:lnTo>
                <a:lnTo>
                  <a:pt x="1981" y="3218559"/>
                </a:lnTo>
                <a:lnTo>
                  <a:pt x="2853" y="3164005"/>
                </a:lnTo>
                <a:lnTo>
                  <a:pt x="3884" y="3109516"/>
                </a:lnTo>
                <a:lnTo>
                  <a:pt x="5073" y="3055102"/>
                </a:lnTo>
                <a:lnTo>
                  <a:pt x="6421" y="3000775"/>
                </a:lnTo>
                <a:lnTo>
                  <a:pt x="7927" y="2946545"/>
                </a:lnTo>
                <a:lnTo>
                  <a:pt x="9592" y="2892423"/>
                </a:lnTo>
                <a:lnTo>
                  <a:pt x="11415" y="2838420"/>
                </a:lnTo>
                <a:lnTo>
                  <a:pt x="13397" y="2784546"/>
                </a:lnTo>
                <a:lnTo>
                  <a:pt x="15538" y="2730813"/>
                </a:lnTo>
                <a:lnTo>
                  <a:pt x="17837" y="2677231"/>
                </a:lnTo>
                <a:lnTo>
                  <a:pt x="20294" y="2623811"/>
                </a:lnTo>
                <a:lnTo>
                  <a:pt x="22911" y="2570564"/>
                </a:lnTo>
                <a:lnTo>
                  <a:pt x="25685" y="2517501"/>
                </a:lnTo>
                <a:lnTo>
                  <a:pt x="28618" y="2464632"/>
                </a:lnTo>
                <a:lnTo>
                  <a:pt x="31710" y="2411969"/>
                </a:lnTo>
                <a:lnTo>
                  <a:pt x="34961" y="2359521"/>
                </a:lnTo>
                <a:lnTo>
                  <a:pt x="38370" y="2307301"/>
                </a:lnTo>
                <a:lnTo>
                  <a:pt x="41937" y="2255318"/>
                </a:lnTo>
                <a:lnTo>
                  <a:pt x="45663" y="2203583"/>
                </a:lnTo>
                <a:lnTo>
                  <a:pt x="49548" y="2152108"/>
                </a:lnTo>
                <a:lnTo>
                  <a:pt x="53591" y="2100903"/>
                </a:lnTo>
                <a:lnTo>
                  <a:pt x="57792" y="2049979"/>
                </a:lnTo>
                <a:lnTo>
                  <a:pt x="62153" y="1999346"/>
                </a:lnTo>
                <a:lnTo>
                  <a:pt x="66671" y="1949016"/>
                </a:lnTo>
                <a:lnTo>
                  <a:pt x="71349" y="1899000"/>
                </a:lnTo>
                <a:lnTo>
                  <a:pt x="76185" y="1849307"/>
                </a:lnTo>
                <a:lnTo>
                  <a:pt x="81179" y="1799950"/>
                </a:lnTo>
                <a:lnTo>
                  <a:pt x="86332" y="1750938"/>
                </a:lnTo>
                <a:lnTo>
                  <a:pt x="91644" y="1702282"/>
                </a:lnTo>
                <a:lnTo>
                  <a:pt x="97114" y="1653994"/>
                </a:lnTo>
                <a:lnTo>
                  <a:pt x="102742" y="1606084"/>
                </a:lnTo>
                <a:lnTo>
                  <a:pt x="108530" y="1558563"/>
                </a:lnTo>
                <a:lnTo>
                  <a:pt x="114475" y="1511442"/>
                </a:lnTo>
                <a:lnTo>
                  <a:pt x="120580" y="1464731"/>
                </a:lnTo>
                <a:lnTo>
                  <a:pt x="126843" y="1418441"/>
                </a:lnTo>
                <a:lnTo>
                  <a:pt x="133264" y="1372584"/>
                </a:lnTo>
                <a:lnTo>
                  <a:pt x="139844" y="1327170"/>
                </a:lnTo>
                <a:lnTo>
                  <a:pt x="146583" y="1282209"/>
                </a:lnTo>
                <a:lnTo>
                  <a:pt x="153480" y="1237713"/>
                </a:lnTo>
                <a:lnTo>
                  <a:pt x="160535" y="1193692"/>
                </a:lnTo>
                <a:lnTo>
                  <a:pt x="167750" y="1150158"/>
                </a:lnTo>
                <a:lnTo>
                  <a:pt x="175122" y="1107120"/>
                </a:lnTo>
                <a:lnTo>
                  <a:pt x="182654" y="1064590"/>
                </a:lnTo>
                <a:lnTo>
                  <a:pt x="190343" y="1022579"/>
                </a:lnTo>
                <a:lnTo>
                  <a:pt x="202547" y="958668"/>
                </a:lnTo>
                <a:lnTo>
                  <a:pt x="214981" y="896818"/>
                </a:lnTo>
                <a:lnTo>
                  <a:pt x="227638" y="837030"/>
                </a:lnTo>
                <a:lnTo>
                  <a:pt x="240511" y="779304"/>
                </a:lnTo>
                <a:lnTo>
                  <a:pt x="253592" y="723639"/>
                </a:lnTo>
                <a:lnTo>
                  <a:pt x="266874" y="670036"/>
                </a:lnTo>
                <a:lnTo>
                  <a:pt x="280349" y="618495"/>
                </a:lnTo>
                <a:lnTo>
                  <a:pt x="294009" y="569015"/>
                </a:lnTo>
                <a:lnTo>
                  <a:pt x="307846" y="521597"/>
                </a:lnTo>
                <a:lnTo>
                  <a:pt x="321855" y="476241"/>
                </a:lnTo>
                <a:lnTo>
                  <a:pt x="336025" y="432946"/>
                </a:lnTo>
                <a:lnTo>
                  <a:pt x="350351" y="391713"/>
                </a:lnTo>
                <a:lnTo>
                  <a:pt x="364825" y="352542"/>
                </a:lnTo>
                <a:lnTo>
                  <a:pt x="379438" y="315432"/>
                </a:lnTo>
                <a:lnTo>
                  <a:pt x="409055" y="247398"/>
                </a:lnTo>
                <a:lnTo>
                  <a:pt x="439141" y="187610"/>
                </a:lnTo>
                <a:lnTo>
                  <a:pt x="469636" y="136069"/>
                </a:lnTo>
                <a:lnTo>
                  <a:pt x="500479" y="92774"/>
                </a:lnTo>
                <a:lnTo>
                  <a:pt x="531609" y="57726"/>
                </a:lnTo>
                <a:lnTo>
                  <a:pt x="562966" y="30924"/>
                </a:lnTo>
                <a:lnTo>
                  <a:pt x="610296" y="6184"/>
                </a:lnTo>
                <a:lnTo>
                  <a:pt x="657795" y="0"/>
                </a:lnTo>
                <a:lnTo>
                  <a:pt x="673631" y="2061"/>
                </a:lnTo>
                <a:lnTo>
                  <a:pt x="721040" y="20616"/>
                </a:lnTo>
                <a:lnTo>
                  <a:pt x="752488" y="43294"/>
                </a:lnTo>
                <a:lnTo>
                  <a:pt x="783740" y="74219"/>
                </a:lnTo>
                <a:lnTo>
                  <a:pt x="814734" y="113390"/>
                </a:lnTo>
                <a:lnTo>
                  <a:pt x="845410" y="160808"/>
                </a:lnTo>
                <a:lnTo>
                  <a:pt x="875708" y="216473"/>
                </a:lnTo>
                <a:lnTo>
                  <a:pt x="905568" y="280384"/>
                </a:lnTo>
                <a:lnTo>
                  <a:pt x="934927" y="352542"/>
                </a:lnTo>
                <a:lnTo>
                  <a:pt x="949401" y="391713"/>
                </a:lnTo>
                <a:lnTo>
                  <a:pt x="963727" y="432946"/>
                </a:lnTo>
                <a:lnTo>
                  <a:pt x="977898" y="476241"/>
                </a:lnTo>
                <a:lnTo>
                  <a:pt x="991906" y="521597"/>
                </a:lnTo>
                <a:lnTo>
                  <a:pt x="1005744" y="569015"/>
                </a:lnTo>
                <a:lnTo>
                  <a:pt x="1019404" y="618495"/>
                </a:lnTo>
                <a:lnTo>
                  <a:pt x="1032879" y="670036"/>
                </a:lnTo>
                <a:lnTo>
                  <a:pt x="1046161" y="723639"/>
                </a:lnTo>
                <a:lnTo>
                  <a:pt x="1059242" y="779304"/>
                </a:lnTo>
                <a:lnTo>
                  <a:pt x="1072116" y="837030"/>
                </a:lnTo>
                <a:lnTo>
                  <a:pt x="1084773" y="896818"/>
                </a:lnTo>
                <a:lnTo>
                  <a:pt x="1097207" y="958668"/>
                </a:lnTo>
                <a:lnTo>
                  <a:pt x="1109411" y="1022579"/>
                </a:lnTo>
                <a:close/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318357" y="2578893"/>
            <a:ext cx="1294965" cy="77819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75962" y="2615793"/>
            <a:ext cx="1179830" cy="7666355"/>
          </a:xfrm>
          <a:custGeom>
            <a:avLst/>
            <a:gdLst/>
            <a:ahLst/>
            <a:cxnLst/>
            <a:rect l="l" t="t" r="r" b="b"/>
            <a:pathLst>
              <a:path w="1179830" h="7666355">
                <a:moveTo>
                  <a:pt x="1006995" y="1122522"/>
                </a:moveTo>
                <a:lnTo>
                  <a:pt x="1013393" y="1164737"/>
                </a:lnTo>
                <a:lnTo>
                  <a:pt x="1019671" y="1207430"/>
                </a:lnTo>
                <a:lnTo>
                  <a:pt x="1025828" y="1250592"/>
                </a:lnTo>
                <a:lnTo>
                  <a:pt x="1031864" y="1294215"/>
                </a:lnTo>
                <a:lnTo>
                  <a:pt x="1037780" y="1338288"/>
                </a:lnTo>
                <a:lnTo>
                  <a:pt x="1043575" y="1382804"/>
                </a:lnTo>
                <a:lnTo>
                  <a:pt x="1049249" y="1427752"/>
                </a:lnTo>
                <a:lnTo>
                  <a:pt x="1054802" y="1473124"/>
                </a:lnTo>
                <a:lnTo>
                  <a:pt x="1060235" y="1518910"/>
                </a:lnTo>
                <a:lnTo>
                  <a:pt x="1065547" y="1565102"/>
                </a:lnTo>
                <a:lnTo>
                  <a:pt x="1070738" y="1611690"/>
                </a:lnTo>
                <a:lnTo>
                  <a:pt x="1075808" y="1658666"/>
                </a:lnTo>
                <a:lnTo>
                  <a:pt x="1080758" y="1706019"/>
                </a:lnTo>
                <a:lnTo>
                  <a:pt x="1085587" y="1753742"/>
                </a:lnTo>
                <a:lnTo>
                  <a:pt x="1090296" y="1801824"/>
                </a:lnTo>
                <a:lnTo>
                  <a:pt x="1094883" y="1850258"/>
                </a:lnTo>
                <a:lnTo>
                  <a:pt x="1099350" y="1899033"/>
                </a:lnTo>
                <a:lnTo>
                  <a:pt x="1103696" y="1948140"/>
                </a:lnTo>
                <a:lnTo>
                  <a:pt x="1107922" y="1997571"/>
                </a:lnTo>
                <a:lnTo>
                  <a:pt x="1112026" y="2047317"/>
                </a:lnTo>
                <a:lnTo>
                  <a:pt x="1116010" y="2097367"/>
                </a:lnTo>
                <a:lnTo>
                  <a:pt x="1119874" y="2147714"/>
                </a:lnTo>
                <a:lnTo>
                  <a:pt x="1123616" y="2198348"/>
                </a:lnTo>
                <a:lnTo>
                  <a:pt x="1127238" y="2249259"/>
                </a:lnTo>
                <a:lnTo>
                  <a:pt x="1130739" y="2300439"/>
                </a:lnTo>
                <a:lnTo>
                  <a:pt x="1134119" y="2351880"/>
                </a:lnTo>
                <a:lnTo>
                  <a:pt x="1137379" y="2403570"/>
                </a:lnTo>
                <a:lnTo>
                  <a:pt x="1140518" y="2455502"/>
                </a:lnTo>
                <a:lnTo>
                  <a:pt x="1143536" y="2507667"/>
                </a:lnTo>
                <a:lnTo>
                  <a:pt x="1146433" y="2560054"/>
                </a:lnTo>
                <a:lnTo>
                  <a:pt x="1149210" y="2612656"/>
                </a:lnTo>
                <a:lnTo>
                  <a:pt x="1151866" y="2665463"/>
                </a:lnTo>
                <a:lnTo>
                  <a:pt x="1154401" y="2718465"/>
                </a:lnTo>
                <a:lnTo>
                  <a:pt x="1156816" y="2771655"/>
                </a:lnTo>
                <a:lnTo>
                  <a:pt x="1159110" y="2825022"/>
                </a:lnTo>
                <a:lnTo>
                  <a:pt x="1161283" y="2878558"/>
                </a:lnTo>
                <a:lnTo>
                  <a:pt x="1163335" y="2932253"/>
                </a:lnTo>
                <a:lnTo>
                  <a:pt x="1165267" y="2986098"/>
                </a:lnTo>
                <a:lnTo>
                  <a:pt x="1167077" y="3040085"/>
                </a:lnTo>
                <a:lnTo>
                  <a:pt x="1168768" y="3094204"/>
                </a:lnTo>
                <a:lnTo>
                  <a:pt x="1170337" y="3148445"/>
                </a:lnTo>
                <a:lnTo>
                  <a:pt x="1171786" y="3202801"/>
                </a:lnTo>
                <a:lnTo>
                  <a:pt x="1173114" y="3257261"/>
                </a:lnTo>
                <a:lnTo>
                  <a:pt x="1174321" y="3311818"/>
                </a:lnTo>
                <a:lnTo>
                  <a:pt x="1175408" y="3366460"/>
                </a:lnTo>
                <a:lnTo>
                  <a:pt x="1176373" y="3421180"/>
                </a:lnTo>
                <a:lnTo>
                  <a:pt x="1177218" y="3475969"/>
                </a:lnTo>
                <a:lnTo>
                  <a:pt x="1177943" y="3530817"/>
                </a:lnTo>
                <a:lnTo>
                  <a:pt x="1178546" y="3585714"/>
                </a:lnTo>
                <a:lnTo>
                  <a:pt x="1179029" y="3640653"/>
                </a:lnTo>
                <a:lnTo>
                  <a:pt x="1179392" y="3695624"/>
                </a:lnTo>
                <a:lnTo>
                  <a:pt x="1179633" y="3750617"/>
                </a:lnTo>
                <a:lnTo>
                  <a:pt x="1179754" y="3805624"/>
                </a:lnTo>
                <a:lnTo>
                  <a:pt x="1179754" y="3860636"/>
                </a:lnTo>
                <a:lnTo>
                  <a:pt x="1179633" y="3915643"/>
                </a:lnTo>
                <a:lnTo>
                  <a:pt x="1179392" y="3970637"/>
                </a:lnTo>
                <a:lnTo>
                  <a:pt x="1179029" y="4025607"/>
                </a:lnTo>
                <a:lnTo>
                  <a:pt x="1178546" y="4080546"/>
                </a:lnTo>
                <a:lnTo>
                  <a:pt x="1177943" y="4135444"/>
                </a:lnTo>
                <a:lnTo>
                  <a:pt x="1177218" y="4190292"/>
                </a:lnTo>
                <a:lnTo>
                  <a:pt x="1176373" y="4245080"/>
                </a:lnTo>
                <a:lnTo>
                  <a:pt x="1175408" y="4299800"/>
                </a:lnTo>
                <a:lnTo>
                  <a:pt x="1174321" y="4354443"/>
                </a:lnTo>
                <a:lnTo>
                  <a:pt x="1173114" y="4408999"/>
                </a:lnTo>
                <a:lnTo>
                  <a:pt x="1171786" y="4463460"/>
                </a:lnTo>
                <a:lnTo>
                  <a:pt x="1170337" y="4517815"/>
                </a:lnTo>
                <a:lnTo>
                  <a:pt x="1168768" y="4572057"/>
                </a:lnTo>
                <a:lnTo>
                  <a:pt x="1167077" y="4626176"/>
                </a:lnTo>
                <a:lnTo>
                  <a:pt x="1165267" y="4680163"/>
                </a:lnTo>
                <a:lnTo>
                  <a:pt x="1163335" y="4734008"/>
                </a:lnTo>
                <a:lnTo>
                  <a:pt x="1161283" y="4787703"/>
                </a:lnTo>
                <a:lnTo>
                  <a:pt x="1159110" y="4841239"/>
                </a:lnTo>
                <a:lnTo>
                  <a:pt x="1156816" y="4894606"/>
                </a:lnTo>
                <a:lnTo>
                  <a:pt x="1154401" y="4947795"/>
                </a:lnTo>
                <a:lnTo>
                  <a:pt x="1151866" y="5000798"/>
                </a:lnTo>
                <a:lnTo>
                  <a:pt x="1149210" y="5053605"/>
                </a:lnTo>
                <a:lnTo>
                  <a:pt x="1146433" y="5106206"/>
                </a:lnTo>
                <a:lnTo>
                  <a:pt x="1143536" y="5158594"/>
                </a:lnTo>
                <a:lnTo>
                  <a:pt x="1140518" y="5210758"/>
                </a:lnTo>
                <a:lnTo>
                  <a:pt x="1137379" y="5262690"/>
                </a:lnTo>
                <a:lnTo>
                  <a:pt x="1134119" y="5314381"/>
                </a:lnTo>
                <a:lnTo>
                  <a:pt x="1130739" y="5365821"/>
                </a:lnTo>
                <a:lnTo>
                  <a:pt x="1127238" y="5417002"/>
                </a:lnTo>
                <a:lnTo>
                  <a:pt x="1123616" y="5467913"/>
                </a:lnTo>
                <a:lnTo>
                  <a:pt x="1119874" y="5518547"/>
                </a:lnTo>
                <a:lnTo>
                  <a:pt x="1116010" y="5568893"/>
                </a:lnTo>
                <a:lnTo>
                  <a:pt x="1112026" y="5618944"/>
                </a:lnTo>
                <a:lnTo>
                  <a:pt x="1107922" y="5668689"/>
                </a:lnTo>
                <a:lnTo>
                  <a:pt x="1103696" y="5718120"/>
                </a:lnTo>
                <a:lnTo>
                  <a:pt x="1099350" y="5767228"/>
                </a:lnTo>
                <a:lnTo>
                  <a:pt x="1094883" y="5816003"/>
                </a:lnTo>
                <a:lnTo>
                  <a:pt x="1090296" y="5864436"/>
                </a:lnTo>
                <a:lnTo>
                  <a:pt x="1085587" y="5912519"/>
                </a:lnTo>
                <a:lnTo>
                  <a:pt x="1080758" y="5960241"/>
                </a:lnTo>
                <a:lnTo>
                  <a:pt x="1075808" y="6007595"/>
                </a:lnTo>
                <a:lnTo>
                  <a:pt x="1070738" y="6054570"/>
                </a:lnTo>
                <a:lnTo>
                  <a:pt x="1065547" y="6101159"/>
                </a:lnTo>
                <a:lnTo>
                  <a:pt x="1060235" y="6147351"/>
                </a:lnTo>
                <a:lnTo>
                  <a:pt x="1054802" y="6193137"/>
                </a:lnTo>
                <a:lnTo>
                  <a:pt x="1049249" y="6238509"/>
                </a:lnTo>
                <a:lnTo>
                  <a:pt x="1043575" y="6283457"/>
                </a:lnTo>
                <a:lnTo>
                  <a:pt x="1037780" y="6327973"/>
                </a:lnTo>
                <a:lnTo>
                  <a:pt x="1031864" y="6372046"/>
                </a:lnTo>
                <a:lnTo>
                  <a:pt x="1025828" y="6415669"/>
                </a:lnTo>
                <a:lnTo>
                  <a:pt x="1019671" y="6458831"/>
                </a:lnTo>
                <a:lnTo>
                  <a:pt x="1013393" y="6501524"/>
                </a:lnTo>
                <a:lnTo>
                  <a:pt x="1006995" y="6543739"/>
                </a:lnTo>
                <a:lnTo>
                  <a:pt x="996585" y="6609770"/>
                </a:lnTo>
                <a:lnTo>
                  <a:pt x="985990" y="6673800"/>
                </a:lnTo>
                <a:lnTo>
                  <a:pt x="975214" y="6735829"/>
                </a:lnTo>
                <a:lnTo>
                  <a:pt x="964265" y="6795857"/>
                </a:lnTo>
                <a:lnTo>
                  <a:pt x="953147" y="6853884"/>
                </a:lnTo>
                <a:lnTo>
                  <a:pt x="941867" y="6909910"/>
                </a:lnTo>
                <a:lnTo>
                  <a:pt x="930429" y="6963935"/>
                </a:lnTo>
                <a:lnTo>
                  <a:pt x="918840" y="7015960"/>
                </a:lnTo>
                <a:lnTo>
                  <a:pt x="907106" y="7065983"/>
                </a:lnTo>
                <a:lnTo>
                  <a:pt x="895231" y="7114005"/>
                </a:lnTo>
                <a:lnTo>
                  <a:pt x="883222" y="7160027"/>
                </a:lnTo>
                <a:lnTo>
                  <a:pt x="871085" y="7204047"/>
                </a:lnTo>
                <a:lnTo>
                  <a:pt x="858825" y="7246067"/>
                </a:lnTo>
                <a:lnTo>
                  <a:pt x="846448" y="7286086"/>
                </a:lnTo>
                <a:lnTo>
                  <a:pt x="833960" y="7324104"/>
                </a:lnTo>
                <a:lnTo>
                  <a:pt x="821366" y="7360120"/>
                </a:lnTo>
                <a:lnTo>
                  <a:pt x="795884" y="7426151"/>
                </a:lnTo>
                <a:lnTo>
                  <a:pt x="770047" y="7484178"/>
                </a:lnTo>
                <a:lnTo>
                  <a:pt x="743903" y="7534202"/>
                </a:lnTo>
                <a:lnTo>
                  <a:pt x="717495" y="7576221"/>
                </a:lnTo>
                <a:lnTo>
                  <a:pt x="690871" y="7610237"/>
                </a:lnTo>
                <a:lnTo>
                  <a:pt x="650628" y="7646254"/>
                </a:lnTo>
                <a:lnTo>
                  <a:pt x="610153" y="7664263"/>
                </a:lnTo>
                <a:lnTo>
                  <a:pt x="596637" y="7666263"/>
                </a:lnTo>
                <a:lnTo>
                  <a:pt x="583117" y="7666263"/>
                </a:lnTo>
                <a:lnTo>
                  <a:pt x="542600" y="7654258"/>
                </a:lnTo>
                <a:lnTo>
                  <a:pt x="502262" y="7624244"/>
                </a:lnTo>
                <a:lnTo>
                  <a:pt x="475547" y="7594230"/>
                </a:lnTo>
                <a:lnTo>
                  <a:pt x="449025" y="7556212"/>
                </a:lnTo>
                <a:lnTo>
                  <a:pt x="422743" y="7510191"/>
                </a:lnTo>
                <a:lnTo>
                  <a:pt x="396747" y="7456165"/>
                </a:lnTo>
                <a:lnTo>
                  <a:pt x="371082" y="7394136"/>
                </a:lnTo>
                <a:lnTo>
                  <a:pt x="345794" y="7324104"/>
                </a:lnTo>
                <a:lnTo>
                  <a:pt x="333306" y="7286086"/>
                </a:lnTo>
                <a:lnTo>
                  <a:pt x="320929" y="7246067"/>
                </a:lnTo>
                <a:lnTo>
                  <a:pt x="308669" y="7204047"/>
                </a:lnTo>
                <a:lnTo>
                  <a:pt x="296532" y="7160027"/>
                </a:lnTo>
                <a:lnTo>
                  <a:pt x="284523" y="7114005"/>
                </a:lnTo>
                <a:lnTo>
                  <a:pt x="272649" y="7065983"/>
                </a:lnTo>
                <a:lnTo>
                  <a:pt x="260914" y="7015960"/>
                </a:lnTo>
                <a:lnTo>
                  <a:pt x="249325" y="6963935"/>
                </a:lnTo>
                <a:lnTo>
                  <a:pt x="237888" y="6909910"/>
                </a:lnTo>
                <a:lnTo>
                  <a:pt x="226607" y="6853884"/>
                </a:lnTo>
                <a:lnTo>
                  <a:pt x="215490" y="6795857"/>
                </a:lnTo>
                <a:lnTo>
                  <a:pt x="204540" y="6735829"/>
                </a:lnTo>
                <a:lnTo>
                  <a:pt x="193765" y="6673800"/>
                </a:lnTo>
                <a:lnTo>
                  <a:pt x="183170" y="6609770"/>
                </a:lnTo>
                <a:lnTo>
                  <a:pt x="172760" y="6543739"/>
                </a:lnTo>
                <a:lnTo>
                  <a:pt x="166362" y="6501524"/>
                </a:lnTo>
                <a:lnTo>
                  <a:pt x="160084" y="6458831"/>
                </a:lnTo>
                <a:lnTo>
                  <a:pt x="153927" y="6415669"/>
                </a:lnTo>
                <a:lnTo>
                  <a:pt x="147890" y="6372046"/>
                </a:lnTo>
                <a:lnTo>
                  <a:pt x="141975" y="6327973"/>
                </a:lnTo>
                <a:lnTo>
                  <a:pt x="136180" y="6283457"/>
                </a:lnTo>
                <a:lnTo>
                  <a:pt x="130506" y="6238509"/>
                </a:lnTo>
                <a:lnTo>
                  <a:pt x="124952" y="6193137"/>
                </a:lnTo>
                <a:lnTo>
                  <a:pt x="119519" y="6147351"/>
                </a:lnTo>
                <a:lnTo>
                  <a:pt x="114207" y="6101159"/>
                </a:lnTo>
                <a:lnTo>
                  <a:pt x="109016" y="6054570"/>
                </a:lnTo>
                <a:lnTo>
                  <a:pt x="103946" y="6007595"/>
                </a:lnTo>
                <a:lnTo>
                  <a:pt x="98996" y="5960241"/>
                </a:lnTo>
                <a:lnTo>
                  <a:pt x="94167" y="5912519"/>
                </a:lnTo>
                <a:lnTo>
                  <a:pt x="89458" y="5864436"/>
                </a:lnTo>
                <a:lnTo>
                  <a:pt x="84871" y="5816003"/>
                </a:lnTo>
                <a:lnTo>
                  <a:pt x="80404" y="5767228"/>
                </a:lnTo>
                <a:lnTo>
                  <a:pt x="76058" y="5718120"/>
                </a:lnTo>
                <a:lnTo>
                  <a:pt x="71832" y="5668689"/>
                </a:lnTo>
                <a:lnTo>
                  <a:pt x="67727" y="5618944"/>
                </a:lnTo>
                <a:lnTo>
                  <a:pt x="63743" y="5568893"/>
                </a:lnTo>
                <a:lnTo>
                  <a:pt x="59880" y="5518547"/>
                </a:lnTo>
                <a:lnTo>
                  <a:pt x="56138" y="5467913"/>
                </a:lnTo>
                <a:lnTo>
                  <a:pt x="52516" y="5417002"/>
                </a:lnTo>
                <a:lnTo>
                  <a:pt x="49015" y="5365821"/>
                </a:lnTo>
                <a:lnTo>
                  <a:pt x="45634" y="5314381"/>
                </a:lnTo>
                <a:lnTo>
                  <a:pt x="42375" y="5262690"/>
                </a:lnTo>
                <a:lnTo>
                  <a:pt x="39236" y="5210758"/>
                </a:lnTo>
                <a:lnTo>
                  <a:pt x="36218" y="5158594"/>
                </a:lnTo>
                <a:lnTo>
                  <a:pt x="33320" y="5106206"/>
                </a:lnTo>
                <a:lnTo>
                  <a:pt x="30543" y="5053605"/>
                </a:lnTo>
                <a:lnTo>
                  <a:pt x="27887" y="5000798"/>
                </a:lnTo>
                <a:lnTo>
                  <a:pt x="25352" y="4947795"/>
                </a:lnTo>
                <a:lnTo>
                  <a:pt x="22938" y="4894606"/>
                </a:lnTo>
                <a:lnTo>
                  <a:pt x="20644" y="4841239"/>
                </a:lnTo>
                <a:lnTo>
                  <a:pt x="18471" y="4787703"/>
                </a:lnTo>
                <a:lnTo>
                  <a:pt x="16418" y="4734008"/>
                </a:lnTo>
                <a:lnTo>
                  <a:pt x="14487" y="4680163"/>
                </a:lnTo>
                <a:lnTo>
                  <a:pt x="12676" y="4626176"/>
                </a:lnTo>
                <a:lnTo>
                  <a:pt x="10986" y="4572057"/>
                </a:lnTo>
                <a:lnTo>
                  <a:pt x="9416" y="4517815"/>
                </a:lnTo>
                <a:lnTo>
                  <a:pt x="7967" y="4463460"/>
                </a:lnTo>
                <a:lnTo>
                  <a:pt x="6639" y="4408999"/>
                </a:lnTo>
                <a:lnTo>
                  <a:pt x="5432" y="4354443"/>
                </a:lnTo>
                <a:lnTo>
                  <a:pt x="4346" y="4299800"/>
                </a:lnTo>
                <a:lnTo>
                  <a:pt x="3380" y="4245080"/>
                </a:lnTo>
                <a:lnTo>
                  <a:pt x="2535" y="4190292"/>
                </a:lnTo>
                <a:lnTo>
                  <a:pt x="1810" y="4135444"/>
                </a:lnTo>
                <a:lnTo>
                  <a:pt x="1207" y="4080546"/>
                </a:lnTo>
                <a:lnTo>
                  <a:pt x="724" y="4025607"/>
                </a:lnTo>
                <a:lnTo>
                  <a:pt x="362" y="3970637"/>
                </a:lnTo>
                <a:lnTo>
                  <a:pt x="120" y="3915643"/>
                </a:lnTo>
                <a:lnTo>
                  <a:pt x="0" y="3860636"/>
                </a:lnTo>
                <a:lnTo>
                  <a:pt x="0" y="3805624"/>
                </a:lnTo>
                <a:lnTo>
                  <a:pt x="120" y="3750617"/>
                </a:lnTo>
                <a:lnTo>
                  <a:pt x="362" y="3695624"/>
                </a:lnTo>
                <a:lnTo>
                  <a:pt x="724" y="3640653"/>
                </a:lnTo>
                <a:lnTo>
                  <a:pt x="1207" y="3585714"/>
                </a:lnTo>
                <a:lnTo>
                  <a:pt x="1810" y="3530817"/>
                </a:lnTo>
                <a:lnTo>
                  <a:pt x="2535" y="3475969"/>
                </a:lnTo>
                <a:lnTo>
                  <a:pt x="3380" y="3421180"/>
                </a:lnTo>
                <a:lnTo>
                  <a:pt x="4346" y="3366460"/>
                </a:lnTo>
                <a:lnTo>
                  <a:pt x="5432" y="3311818"/>
                </a:lnTo>
                <a:lnTo>
                  <a:pt x="6639" y="3257261"/>
                </a:lnTo>
                <a:lnTo>
                  <a:pt x="7967" y="3202801"/>
                </a:lnTo>
                <a:lnTo>
                  <a:pt x="9416" y="3148445"/>
                </a:lnTo>
                <a:lnTo>
                  <a:pt x="10986" y="3094204"/>
                </a:lnTo>
                <a:lnTo>
                  <a:pt x="12676" y="3040085"/>
                </a:lnTo>
                <a:lnTo>
                  <a:pt x="14487" y="2986098"/>
                </a:lnTo>
                <a:lnTo>
                  <a:pt x="16418" y="2932253"/>
                </a:lnTo>
                <a:lnTo>
                  <a:pt x="18471" y="2878558"/>
                </a:lnTo>
                <a:lnTo>
                  <a:pt x="20644" y="2825022"/>
                </a:lnTo>
                <a:lnTo>
                  <a:pt x="22938" y="2771655"/>
                </a:lnTo>
                <a:lnTo>
                  <a:pt x="25352" y="2718465"/>
                </a:lnTo>
                <a:lnTo>
                  <a:pt x="27887" y="2665463"/>
                </a:lnTo>
                <a:lnTo>
                  <a:pt x="30543" y="2612656"/>
                </a:lnTo>
                <a:lnTo>
                  <a:pt x="33320" y="2560054"/>
                </a:lnTo>
                <a:lnTo>
                  <a:pt x="36218" y="2507667"/>
                </a:lnTo>
                <a:lnTo>
                  <a:pt x="39236" y="2455502"/>
                </a:lnTo>
                <a:lnTo>
                  <a:pt x="42375" y="2403570"/>
                </a:lnTo>
                <a:lnTo>
                  <a:pt x="45634" y="2351880"/>
                </a:lnTo>
                <a:lnTo>
                  <a:pt x="49015" y="2300439"/>
                </a:lnTo>
                <a:lnTo>
                  <a:pt x="52516" y="2249259"/>
                </a:lnTo>
                <a:lnTo>
                  <a:pt x="56138" y="2198348"/>
                </a:lnTo>
                <a:lnTo>
                  <a:pt x="59880" y="2147714"/>
                </a:lnTo>
                <a:lnTo>
                  <a:pt x="63743" y="2097367"/>
                </a:lnTo>
                <a:lnTo>
                  <a:pt x="67727" y="2047317"/>
                </a:lnTo>
                <a:lnTo>
                  <a:pt x="71832" y="1997571"/>
                </a:lnTo>
                <a:lnTo>
                  <a:pt x="76058" y="1948140"/>
                </a:lnTo>
                <a:lnTo>
                  <a:pt x="80404" y="1899033"/>
                </a:lnTo>
                <a:lnTo>
                  <a:pt x="84871" y="1850258"/>
                </a:lnTo>
                <a:lnTo>
                  <a:pt x="89458" y="1801824"/>
                </a:lnTo>
                <a:lnTo>
                  <a:pt x="94167" y="1753742"/>
                </a:lnTo>
                <a:lnTo>
                  <a:pt x="98996" y="1706019"/>
                </a:lnTo>
                <a:lnTo>
                  <a:pt x="103946" y="1658666"/>
                </a:lnTo>
                <a:lnTo>
                  <a:pt x="109016" y="1611690"/>
                </a:lnTo>
                <a:lnTo>
                  <a:pt x="114207" y="1565102"/>
                </a:lnTo>
                <a:lnTo>
                  <a:pt x="119519" y="1518910"/>
                </a:lnTo>
                <a:lnTo>
                  <a:pt x="124952" y="1473124"/>
                </a:lnTo>
                <a:lnTo>
                  <a:pt x="130506" y="1427752"/>
                </a:lnTo>
                <a:lnTo>
                  <a:pt x="136180" y="1382804"/>
                </a:lnTo>
                <a:lnTo>
                  <a:pt x="141975" y="1338288"/>
                </a:lnTo>
                <a:lnTo>
                  <a:pt x="147890" y="1294215"/>
                </a:lnTo>
                <a:lnTo>
                  <a:pt x="153927" y="1250592"/>
                </a:lnTo>
                <a:lnTo>
                  <a:pt x="160084" y="1207430"/>
                </a:lnTo>
                <a:lnTo>
                  <a:pt x="166362" y="1164737"/>
                </a:lnTo>
                <a:lnTo>
                  <a:pt x="172760" y="1122522"/>
                </a:lnTo>
                <a:lnTo>
                  <a:pt x="183170" y="1056491"/>
                </a:lnTo>
                <a:lnTo>
                  <a:pt x="193765" y="992461"/>
                </a:lnTo>
                <a:lnTo>
                  <a:pt x="204540" y="930432"/>
                </a:lnTo>
                <a:lnTo>
                  <a:pt x="215490" y="870404"/>
                </a:lnTo>
                <a:lnTo>
                  <a:pt x="226607" y="812377"/>
                </a:lnTo>
                <a:lnTo>
                  <a:pt x="237888" y="756351"/>
                </a:lnTo>
                <a:lnTo>
                  <a:pt x="249325" y="702326"/>
                </a:lnTo>
                <a:lnTo>
                  <a:pt x="260914" y="650302"/>
                </a:lnTo>
                <a:lnTo>
                  <a:pt x="272649" y="600279"/>
                </a:lnTo>
                <a:lnTo>
                  <a:pt x="284523" y="552256"/>
                </a:lnTo>
                <a:lnTo>
                  <a:pt x="296532" y="506235"/>
                </a:lnTo>
                <a:lnTo>
                  <a:pt x="308669" y="462215"/>
                </a:lnTo>
                <a:lnTo>
                  <a:pt x="320929" y="420195"/>
                </a:lnTo>
                <a:lnTo>
                  <a:pt x="333306" y="380176"/>
                </a:lnTo>
                <a:lnTo>
                  <a:pt x="345794" y="342159"/>
                </a:lnTo>
                <a:lnTo>
                  <a:pt x="358388" y="306142"/>
                </a:lnTo>
                <a:lnTo>
                  <a:pt x="383871" y="240111"/>
                </a:lnTo>
                <a:lnTo>
                  <a:pt x="409707" y="182084"/>
                </a:lnTo>
                <a:lnTo>
                  <a:pt x="435851" y="132061"/>
                </a:lnTo>
                <a:lnTo>
                  <a:pt x="462259" y="90041"/>
                </a:lnTo>
                <a:lnTo>
                  <a:pt x="488883" y="56026"/>
                </a:lnTo>
                <a:lnTo>
                  <a:pt x="529126" y="20009"/>
                </a:lnTo>
                <a:lnTo>
                  <a:pt x="569601" y="2000"/>
                </a:lnTo>
                <a:lnTo>
                  <a:pt x="596637" y="0"/>
                </a:lnTo>
                <a:lnTo>
                  <a:pt x="610153" y="2000"/>
                </a:lnTo>
                <a:lnTo>
                  <a:pt x="650628" y="20009"/>
                </a:lnTo>
                <a:lnTo>
                  <a:pt x="690871" y="56026"/>
                </a:lnTo>
                <a:lnTo>
                  <a:pt x="717495" y="90041"/>
                </a:lnTo>
                <a:lnTo>
                  <a:pt x="743903" y="132061"/>
                </a:lnTo>
                <a:lnTo>
                  <a:pt x="770047" y="182084"/>
                </a:lnTo>
                <a:lnTo>
                  <a:pt x="795884" y="240111"/>
                </a:lnTo>
                <a:lnTo>
                  <a:pt x="821366" y="306142"/>
                </a:lnTo>
                <a:lnTo>
                  <a:pt x="833960" y="342159"/>
                </a:lnTo>
                <a:lnTo>
                  <a:pt x="846448" y="380176"/>
                </a:lnTo>
                <a:lnTo>
                  <a:pt x="858825" y="420195"/>
                </a:lnTo>
                <a:lnTo>
                  <a:pt x="871085" y="462215"/>
                </a:lnTo>
                <a:lnTo>
                  <a:pt x="883222" y="506235"/>
                </a:lnTo>
                <a:lnTo>
                  <a:pt x="895231" y="552256"/>
                </a:lnTo>
                <a:lnTo>
                  <a:pt x="907106" y="600279"/>
                </a:lnTo>
                <a:lnTo>
                  <a:pt x="918840" y="650302"/>
                </a:lnTo>
                <a:lnTo>
                  <a:pt x="930429" y="702326"/>
                </a:lnTo>
                <a:lnTo>
                  <a:pt x="941867" y="756351"/>
                </a:lnTo>
                <a:lnTo>
                  <a:pt x="953147" y="812377"/>
                </a:lnTo>
                <a:lnTo>
                  <a:pt x="964265" y="870404"/>
                </a:lnTo>
                <a:lnTo>
                  <a:pt x="975214" y="930432"/>
                </a:lnTo>
                <a:lnTo>
                  <a:pt x="985990" y="992461"/>
                </a:lnTo>
                <a:lnTo>
                  <a:pt x="996585" y="1056491"/>
                </a:lnTo>
                <a:lnTo>
                  <a:pt x="1006995" y="1122522"/>
                </a:lnTo>
                <a:close/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13421445" y="3819643"/>
            <a:ext cx="189865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b="1" spc="440" dirty="0">
                <a:latin typeface="Trebuchet MS"/>
                <a:cs typeface="Trebuchet MS"/>
              </a:rPr>
              <a:t>S</a:t>
            </a:r>
            <a:r>
              <a:rPr sz="6900" b="1" spc="-340" dirty="0">
                <a:latin typeface="Trebuchet MS"/>
                <a:cs typeface="Trebuchet MS"/>
              </a:rPr>
              <a:t>pan</a:t>
            </a:r>
            <a:endParaRPr sz="6900">
              <a:latin typeface="Trebuchet MS"/>
              <a:cs typeface="Trebuchet MS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6227643" y="3578813"/>
            <a:ext cx="189865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b="1" spc="440" dirty="0">
                <a:latin typeface="Trebuchet MS"/>
                <a:cs typeface="Trebuchet MS"/>
              </a:rPr>
              <a:t>S</a:t>
            </a:r>
            <a:r>
              <a:rPr sz="6900" b="1" spc="-340" dirty="0">
                <a:latin typeface="Trebuchet MS"/>
                <a:cs typeface="Trebuchet MS"/>
              </a:rPr>
              <a:t>pan</a:t>
            </a:r>
            <a:endParaRPr sz="6900">
              <a:latin typeface="Trebuchet MS"/>
              <a:cs typeface="Trebuchet MS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5400747" y="2594550"/>
            <a:ext cx="189865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b="1" spc="440" dirty="0">
                <a:latin typeface="Trebuchet MS"/>
                <a:cs typeface="Trebuchet MS"/>
              </a:rPr>
              <a:t>S</a:t>
            </a:r>
            <a:r>
              <a:rPr sz="6900" b="1" spc="-340" dirty="0">
                <a:latin typeface="Trebuchet MS"/>
                <a:cs typeface="Trebuchet MS"/>
              </a:rPr>
              <a:t>pan</a:t>
            </a:r>
            <a:endParaRPr sz="6900">
              <a:latin typeface="Trebuchet MS"/>
              <a:cs typeface="Trebuchet MS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2364190" y="5702308"/>
            <a:ext cx="12882880" cy="4476115"/>
          </a:xfrm>
          <a:prstGeom prst="rect">
            <a:avLst/>
          </a:prstGeom>
        </p:spPr>
        <p:txBody>
          <a:bodyPr vert="horz" wrap="square" lIns="0" tIns="478789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769"/>
              </a:spcBef>
            </a:pPr>
            <a:r>
              <a:rPr sz="6900" b="1" spc="440" dirty="0">
                <a:latin typeface="Trebuchet MS"/>
                <a:cs typeface="Trebuchet MS"/>
              </a:rPr>
              <a:t>S</a:t>
            </a:r>
            <a:r>
              <a:rPr sz="6900" b="1" spc="-340" dirty="0">
                <a:latin typeface="Trebuchet MS"/>
                <a:cs typeface="Trebuchet MS"/>
              </a:rPr>
              <a:t>pan</a:t>
            </a:r>
            <a:endParaRPr sz="6900">
              <a:latin typeface="Trebuchet MS"/>
              <a:cs typeface="Trebuchet MS"/>
            </a:endParaRPr>
          </a:p>
          <a:p>
            <a:pPr marL="659130" algn="ctr">
              <a:lnSpc>
                <a:spcPct val="100000"/>
              </a:lnSpc>
              <a:spcBef>
                <a:spcPts val="3675"/>
              </a:spcBef>
            </a:pPr>
            <a:r>
              <a:rPr sz="6900" b="1" spc="-145" dirty="0">
                <a:latin typeface="Trebuchet MS"/>
                <a:cs typeface="Trebuchet MS"/>
              </a:rPr>
              <a:t>Span</a:t>
            </a:r>
            <a:endParaRPr sz="6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850"/>
              </a:spcBef>
            </a:pPr>
            <a:r>
              <a:rPr sz="6900" b="1" spc="-145" dirty="0">
                <a:latin typeface="Trebuchet MS"/>
                <a:cs typeface="Trebuchet MS"/>
              </a:rPr>
              <a:t>Span</a:t>
            </a:r>
            <a:endParaRPr sz="6900">
              <a:latin typeface="Trebuchet MS"/>
              <a:cs typeface="Trebuchet M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884667" y="2284641"/>
            <a:ext cx="18624878" cy="837044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42257" y="2321290"/>
            <a:ext cx="18510250" cy="8255634"/>
          </a:xfrm>
          <a:custGeom>
            <a:avLst/>
            <a:gdLst/>
            <a:ahLst/>
            <a:cxnLst/>
            <a:rect l="l" t="t" r="r" b="b"/>
            <a:pathLst>
              <a:path w="18510250" h="8255634">
                <a:moveTo>
                  <a:pt x="0" y="0"/>
                </a:moveTo>
                <a:lnTo>
                  <a:pt x="18509698" y="0"/>
                </a:lnTo>
                <a:lnTo>
                  <a:pt x="18509698" y="8255266"/>
                </a:lnTo>
                <a:lnTo>
                  <a:pt x="0" y="8255266"/>
                </a:lnTo>
                <a:lnTo>
                  <a:pt x="0" y="0"/>
                </a:lnTo>
                <a:close/>
              </a:path>
            </a:pathLst>
          </a:custGeom>
          <a:ln w="52354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>
            <a:spLocks noGrp="1"/>
          </p:cNvSpPr>
          <p:nvPr>
            <p:ph type="title"/>
          </p:nvPr>
        </p:nvSpPr>
        <p:spPr>
          <a:xfrm>
            <a:off x="8740960" y="1002976"/>
            <a:ext cx="2632710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864" dirty="0"/>
              <a:t>T</a:t>
            </a:r>
            <a:r>
              <a:rPr spc="-509" dirty="0"/>
              <a:t>r</a:t>
            </a:r>
            <a:r>
              <a:rPr spc="-805" dirty="0"/>
              <a:t>a</a:t>
            </a:r>
            <a:r>
              <a:rPr sz="6150" b="0" spc="-3667" baseline="50135" dirty="0">
                <a:latin typeface="Arial"/>
                <a:cs typeface="Arial"/>
              </a:rPr>
              <a:t>C</a:t>
            </a:r>
            <a:r>
              <a:rPr sz="9200" spc="-615" dirty="0"/>
              <a:t>c</a:t>
            </a:r>
            <a:r>
              <a:rPr sz="9200" spc="-675" dirty="0"/>
              <a:t>e</a:t>
            </a:r>
            <a:endParaRPr sz="9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320" y="2509284"/>
            <a:ext cx="19410403" cy="6326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7893" y="2544425"/>
            <a:ext cx="19308312" cy="6219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7894" y="2544420"/>
            <a:ext cx="19308445" cy="6219825"/>
          </a:xfrm>
          <a:custGeom>
            <a:avLst/>
            <a:gdLst/>
            <a:ahLst/>
            <a:cxnLst/>
            <a:rect l="l" t="t" r="r" b="b"/>
            <a:pathLst>
              <a:path w="19308445" h="6219825">
                <a:moveTo>
                  <a:pt x="0" y="0"/>
                </a:moveTo>
                <a:lnTo>
                  <a:pt x="19308365" y="0"/>
                </a:lnTo>
                <a:lnTo>
                  <a:pt x="19308365" y="6219710"/>
                </a:lnTo>
                <a:lnTo>
                  <a:pt x="0" y="621971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0075" y="2575740"/>
            <a:ext cx="6450441" cy="6680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57689" y="4171418"/>
            <a:ext cx="6697345" cy="2312670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895"/>
              </a:spcBef>
            </a:pPr>
            <a:r>
              <a:rPr spc="-580" dirty="0"/>
              <a:t>Code</a:t>
            </a:r>
          </a:p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3700" b="0" spc="5" dirty="0">
                <a:latin typeface="Arial"/>
                <a:cs typeface="Arial"/>
              </a:rPr>
              <a:t>08 </a:t>
            </a:r>
            <a:r>
              <a:rPr sz="3700" b="0" spc="10" dirty="0">
                <a:latin typeface="Arial"/>
                <a:cs typeface="Arial"/>
              </a:rPr>
              <a:t>— </a:t>
            </a:r>
            <a:r>
              <a:rPr sz="3700" b="0" spc="20" dirty="0">
                <a:latin typeface="Arial"/>
                <a:cs typeface="Arial"/>
              </a:rPr>
              <a:t>main.go, </a:t>
            </a:r>
            <a:r>
              <a:rPr sz="3700" b="0" spc="-200" dirty="0">
                <a:latin typeface="Arial"/>
                <a:cs typeface="Arial"/>
              </a:rPr>
              <a:t>HTTP,</a:t>
            </a:r>
            <a:r>
              <a:rPr sz="3700" b="0" spc="-60" dirty="0">
                <a:latin typeface="Arial"/>
                <a:cs typeface="Arial"/>
              </a:rPr>
              <a:t> </a:t>
            </a:r>
            <a:r>
              <a:rPr sz="3700" b="0" spc="45" dirty="0">
                <a:latin typeface="Arial"/>
                <a:cs typeface="Arial"/>
              </a:rPr>
              <a:t>endpoints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B36A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16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50"/>
              </a:spcBef>
            </a:pPr>
            <a:r>
              <a:rPr spc="-335" dirty="0"/>
              <a:t>adds</a:t>
            </a:r>
            <a:r>
              <a:rPr spc="-340" dirty="0"/>
              <a:t>v</a:t>
            </a:r>
            <a:r>
              <a:rPr spc="-610" dirty="0"/>
              <a:t>c</a:t>
            </a:r>
          </a:p>
          <a:p>
            <a:pPr marL="5715" algn="ctr">
              <a:lnSpc>
                <a:spcPct val="100000"/>
              </a:lnSpc>
              <a:spcBef>
                <a:spcPts val="1550"/>
              </a:spcBef>
            </a:pPr>
            <a:r>
              <a:rPr sz="3700" b="0" spc="-60" dirty="0">
                <a:latin typeface="Arial"/>
                <a:cs typeface="Arial"/>
              </a:rPr>
              <a:t>Testing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59047" y="670136"/>
            <a:ext cx="13591209" cy="856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759047" y="670136"/>
            <a:ext cx="13591209" cy="856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9083" y="3162207"/>
            <a:ext cx="8502358" cy="4868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4374" y="2837609"/>
            <a:ext cx="8711776" cy="5633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32657" y="3183149"/>
            <a:ext cx="8502358" cy="48166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27948" y="2837609"/>
            <a:ext cx="8711776" cy="5633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0075" y="2575740"/>
            <a:ext cx="6450441" cy="6680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11593" y="4171418"/>
            <a:ext cx="5201285" cy="2312670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895"/>
              </a:spcBef>
            </a:pPr>
            <a:r>
              <a:rPr spc="-580" dirty="0"/>
              <a:t>Code</a:t>
            </a:r>
          </a:p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sz="3700" b="0" spc="5" dirty="0">
                <a:latin typeface="Arial"/>
                <a:cs typeface="Arial"/>
              </a:rPr>
              <a:t>09 </a:t>
            </a:r>
            <a:r>
              <a:rPr sz="3700" b="0" spc="10" dirty="0">
                <a:latin typeface="Arial"/>
                <a:cs typeface="Arial"/>
              </a:rPr>
              <a:t>— </a:t>
            </a:r>
            <a:r>
              <a:rPr sz="3700" b="0" spc="40" dirty="0">
                <a:latin typeface="Arial"/>
                <a:cs typeface="Arial"/>
              </a:rPr>
              <a:t>stringsvc </a:t>
            </a:r>
            <a:r>
              <a:rPr sz="3700" b="0" spc="25" dirty="0">
                <a:latin typeface="Arial"/>
                <a:cs typeface="Arial"/>
              </a:rPr>
              <a:t>and</a:t>
            </a:r>
            <a:r>
              <a:rPr sz="3700" b="0" spc="-114" dirty="0">
                <a:latin typeface="Arial"/>
                <a:cs typeface="Arial"/>
              </a:rPr>
              <a:t> </a:t>
            </a:r>
            <a:r>
              <a:rPr sz="3700" b="0" spc="35" dirty="0">
                <a:latin typeface="Arial"/>
                <a:cs typeface="Arial"/>
              </a:rPr>
              <a:t>Pact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1675</Words>
  <Application>Microsoft Office PowerPoint</Application>
  <PresentationFormat>Custom</PresentationFormat>
  <Paragraphs>668</Paragraphs>
  <Slides>123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1" baseType="lpstr">
      <vt:lpstr>Arial</vt:lpstr>
      <vt:lpstr>Calibri</vt:lpstr>
      <vt:lpstr>Courier New</vt:lpstr>
      <vt:lpstr>DejaVu Sans</vt:lpstr>
      <vt:lpstr>Times New Roman</vt:lpstr>
      <vt:lpstr>Trebuchet MS</vt:lpstr>
      <vt:lpstr>Verdana</vt:lpstr>
      <vt:lpstr>Office Theme</vt:lpstr>
      <vt:lpstr>Go microservices</vt:lpstr>
      <vt:lpstr>Outline</vt:lpstr>
      <vt:lpstr>Follow along</vt:lpstr>
      <vt:lpstr>PowerPoint Presentation</vt:lpstr>
      <vt:lpstr>Operation</vt:lpstr>
      <vt:lpstr>Architecture</vt:lpstr>
      <vt:lpstr>Did you mean...</vt:lpstr>
      <vt:lpstr>Intermediate architectures</vt:lpstr>
      <vt:lpstr>PowerPoint Presentation</vt:lpstr>
      <vt:lpstr>Problems solved</vt:lpstr>
      <vt:lpstr>Problems caused</vt:lpstr>
      <vt:lpstr>Problems caused</vt:lpstr>
      <vt:lpstr>Monolith</vt:lpstr>
      <vt:lpstr>Microservice</vt:lpstr>
      <vt:lpstr>Microservices</vt:lpstr>
      <vt:lpstr>Microservices</vt:lpstr>
      <vt:lpstr>From one to many</vt:lpstr>
      <vt:lpstr>Think twice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Go?</vt:lpstr>
      <vt:lpstr>Facts about Go</vt:lpstr>
      <vt:lpstr>Go, IMO</vt:lpstr>
      <vt:lpstr>Exercise Go language introduction/refresher</vt:lpstr>
      <vt:lpstr>Go for servers</vt:lpstr>
      <vt:lpstr>Enter Go kit</vt:lpstr>
      <vt:lpstr>Concerns + patterns Toward some kind of software engineering</vt:lpstr>
      <vt:lpstr>Transport</vt:lpstr>
      <vt:lpstr>PowerPoint Presentation</vt:lpstr>
      <vt:lpstr>PowerPoint Presentation</vt:lpstr>
      <vt:lpstr>PowerPoint Presentation</vt:lpstr>
      <vt:lpstr>PowerPoint Presentation</vt:lpstr>
      <vt:lpstr>The central rule of The Clean Architecture is  the Dependency Rule, which says Source code dependencies  can only point inwards.</vt:lpstr>
      <vt:lpstr>Exercise Given billingsvc, place all of these concerns in our model:</vt:lpstr>
      <vt:lpstr>Go kit: the pitch</vt:lpstr>
      <vt:lpstr>Go kit: not a framework</vt:lpstr>
      <vt:lpstr>Go kit: compare to...</vt:lpstr>
      <vt:lpstr>Go kit: philosophy</vt:lpstr>
      <vt:lpstr>My little zen rock garden</vt:lpstr>
      <vt:lpstr>addsvc The naïve implementation</vt:lpstr>
      <vt:lpstr>Code 01</vt:lpstr>
      <vt:lpstr>addsvc Structure &amp; scaﬀolding</vt:lpstr>
      <vt:lpstr>PowerPoint Presentation</vt:lpstr>
      <vt:lpstr>Decorators</vt:lpstr>
      <vt:lpstr>Endpoint</vt:lpstr>
      <vt:lpstr>Code 02</vt:lpstr>
      <vt:lpstr>addsvc Decorators &amp; middlewares</vt:lpstr>
      <vt:lpstr>Instrumenting</vt:lpstr>
      <vt:lpstr>PowerPoint Presentation</vt:lpstr>
      <vt:lpstr>PowerPoint Presentation</vt:lpstr>
      <vt:lpstr>PowerPoint Presentation</vt:lpstr>
      <vt:lpstr>USE method Brendan Gregg</vt:lpstr>
      <vt:lpstr>Code 03</vt:lpstr>
      <vt:lpstr>Logging</vt:lpstr>
      <vt:lpstr>PowerPoint Presentation</vt:lpstr>
      <vt:lpstr>Compare/contrast</vt:lpstr>
      <vt:lpstr>Benefits</vt:lpstr>
      <vt:lpstr>Logs are streams, not files</vt:lpstr>
      <vt:lpstr>Code 04 — main.go, endpoints, service</vt:lpstr>
      <vt:lpstr>Safety</vt:lpstr>
      <vt:lpstr>PowerPoint Presentation</vt:lpstr>
      <vt:lpstr>Code 05 — Endpoints middleware</vt:lpstr>
      <vt:lpstr>PowerPoint Presentation</vt:lpstr>
      <vt:lpstr>PowerPoint Presentation</vt:lpstr>
      <vt:lpstr>addsvc Cross-cutting concerns</vt:lpstr>
      <vt:lpstr>Error mapping</vt:lpstr>
      <vt:lpstr>PowerPoint Presentation</vt:lpstr>
      <vt:lpstr>Code 06 — Service, HTTP</vt:lpstr>
      <vt:lpstr>Context</vt:lpstr>
      <vt:lpstr>X-Request-ID</vt:lpstr>
      <vt:lpstr>Code 07 — Service, endpoints</vt:lpstr>
      <vt:lpstr>Distributed tracing</vt:lpstr>
      <vt:lpstr>Client</vt:lpstr>
      <vt:lpstr>Client</vt:lpstr>
      <vt:lpstr>Client</vt:lpstr>
      <vt:lpstr>Clien +TraceID T1A</vt:lpstr>
      <vt:lpstr>=TraceID T1</vt:lpstr>
      <vt:lpstr>=TraceID T1</vt:lpstr>
      <vt:lpstr>Client</vt:lpstr>
      <vt:lpstr>Client</vt:lpstr>
      <vt:lpstr>Client</vt:lpstr>
      <vt:lpstr>Client</vt:lpstr>
      <vt:lpstr>TraCce</vt:lpstr>
      <vt:lpstr>PowerPoint Presentation</vt:lpstr>
      <vt:lpstr>Code 08 — main.go, HTTP, endpoints</vt:lpstr>
      <vt:lpstr>addsvc Testing</vt:lpstr>
      <vt:lpstr>PowerPoint Presentation</vt:lpstr>
      <vt:lpstr>PowerPoint Presentation</vt:lpstr>
      <vt:lpstr>PowerPoint Presentation</vt:lpstr>
      <vt:lpstr>Code 09 — stringsvc and Pact</vt:lpstr>
      <vt:lpstr>What about unit tests?</vt:lpstr>
      <vt:lpstr>What about integration tests?</vt:lpstr>
      <vt:lpstr>Integration</vt:lpstr>
      <vt:lpstr>Code 10 — Wiring test</vt:lpstr>
      <vt:lpstr>Bonus: service discovery Go kit's package sd</vt:lpstr>
      <vt:lpstr>PowerPoint Presentation</vt:lpstr>
      <vt:lpstr>Registration</vt:lpstr>
      <vt:lpstr>PowerPoint Presentation</vt:lpstr>
      <vt:lpstr>PowerPoint Presentation</vt:lpstr>
      <vt:lpstr>Central load balancer</vt:lpstr>
      <vt:lpstr>Central load balancer</vt:lpstr>
      <vt:lpstr>Central load balancer</vt:lpstr>
      <vt:lpstr>Central load balancer</vt:lpstr>
      <vt:lpstr>Central load balancer</vt:lpstr>
      <vt:lpstr>PowerPoint Presentation</vt:lpstr>
      <vt:lpstr>Client-side load balancer</vt:lpstr>
      <vt:lpstr>Deregistration</vt:lpstr>
      <vt:lpstr>PowerPoint Presentation</vt:lpstr>
      <vt:lpstr>Client-side</vt:lpstr>
      <vt:lpstr>Linkerd sidecar</vt:lpstr>
      <vt:lpstr>Per-host load balancers</vt:lpstr>
      <vt:lpstr>Central loadbalancer</vt:lpstr>
      <vt:lpstr>PowerPoint Presentation</vt:lpstr>
      <vt:lpstr>Thanks!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go-microservices.key</dc:title>
  <cp:lastModifiedBy>Aruna</cp:lastModifiedBy>
  <cp:revision>15</cp:revision>
  <dcterms:created xsi:type="dcterms:W3CDTF">2018-05-27T06:24:01Z</dcterms:created>
  <dcterms:modified xsi:type="dcterms:W3CDTF">2018-05-27T06:42:45Z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2016-11-11T00:00:00Z</vt:filetime>
  </property>
  <property fmtid="{D5CDD505-2E9C-101B-9397-08002B2CF9AE}" pid="3" name="Creator">
    <vt:lpwstr>Keynote</vt:lpwstr>
  </property>
  <property fmtid="{D5CDD505-2E9C-101B-9397-08002B2CF9AE}" pid="4" name="LastSaved">
    <vt:filetime>2018-05-27T00:00:00Z</vt:filetime>
  </property>
</Properties>
</file>